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8"/>
  </p:notesMasterIdLst>
  <p:sldIdLst>
    <p:sldId id="256" r:id="rId2"/>
    <p:sldId id="312" r:id="rId3"/>
    <p:sldId id="313" r:id="rId4"/>
    <p:sldId id="314" r:id="rId5"/>
    <p:sldId id="317" r:id="rId6"/>
    <p:sldId id="318" r:id="rId7"/>
    <p:sldId id="320" r:id="rId8"/>
    <p:sldId id="322" r:id="rId9"/>
    <p:sldId id="324" r:id="rId10"/>
    <p:sldId id="323" r:id="rId11"/>
    <p:sldId id="327" r:id="rId12"/>
    <p:sldId id="328" r:id="rId13"/>
    <p:sldId id="329" r:id="rId14"/>
    <p:sldId id="333" r:id="rId15"/>
    <p:sldId id="331" r:id="rId16"/>
    <p:sldId id="334" r:id="rId17"/>
    <p:sldId id="335" r:id="rId18"/>
    <p:sldId id="337" r:id="rId19"/>
    <p:sldId id="338" r:id="rId20"/>
    <p:sldId id="341" r:id="rId21"/>
    <p:sldId id="342" r:id="rId22"/>
    <p:sldId id="352" r:id="rId23"/>
    <p:sldId id="353" r:id="rId24"/>
    <p:sldId id="354" r:id="rId25"/>
    <p:sldId id="356" r:id="rId26"/>
    <p:sldId id="357" r:id="rId27"/>
  </p:sldIdLst>
  <p:sldSz cx="9144000" cy="5143500" type="screen16x9"/>
  <p:notesSz cx="6858000" cy="9144000"/>
  <p:embeddedFontLst>
    <p:embeddedFont>
      <p:font typeface="Autour One" panose="020B0604020202020204" charset="0"/>
      <p:regular r:id="rId29"/>
    </p:embeddedFont>
    <p:embeddedFont>
      <p:font typeface="Bellota Text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D43364-CE0E-4501-80EB-A8CE6C3EEF7C}">
  <a:tblStyle styleId="{93D43364-CE0E-4501-80EB-A8CE6C3EEF7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98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134434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7302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 rot="-366">
            <a:off x="720001" y="3760391"/>
            <a:ext cx="56337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ellota Text"/>
                <a:ea typeface="Bellota Text"/>
                <a:cs typeface="Bellota Text"/>
                <a:sym typeface="Bellota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100" y="956513"/>
            <a:ext cx="6265800" cy="280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latin typeface="Autour One"/>
                <a:ea typeface="Autour One"/>
                <a:cs typeface="Autour One"/>
                <a:sym typeface="Autour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169900" y="-126250"/>
            <a:ext cx="9602243" cy="5322906"/>
            <a:chOff x="-169900" y="-126250"/>
            <a:chExt cx="9602243" cy="5322906"/>
          </a:xfrm>
        </p:grpSpPr>
        <p:sp>
          <p:nvSpPr>
            <p:cNvPr id="12" name="Google Shape;12;p2"/>
            <p:cNvSpPr/>
            <p:nvPr/>
          </p:nvSpPr>
          <p:spPr>
            <a:xfrm>
              <a:off x="984203" y="-126250"/>
              <a:ext cx="1689025" cy="693625"/>
            </a:xfrm>
            <a:custGeom>
              <a:avLst/>
              <a:gdLst/>
              <a:ahLst/>
              <a:cxnLst/>
              <a:rect l="l" t="t" r="r" b="b"/>
              <a:pathLst>
                <a:path w="67561" h="27745" extrusionOk="0">
                  <a:moveTo>
                    <a:pt x="334" y="0"/>
                  </a:moveTo>
                  <a:cubicBezTo>
                    <a:pt x="-1055" y="7285"/>
                    <a:pt x="2215" y="18039"/>
                    <a:pt x="9251" y="20383"/>
                  </a:cubicBezTo>
                  <a:cubicBezTo>
                    <a:pt x="15072" y="22322"/>
                    <a:pt x="20955" y="13461"/>
                    <a:pt x="26874" y="15075"/>
                  </a:cubicBezTo>
                  <a:cubicBezTo>
                    <a:pt x="30259" y="15998"/>
                    <a:pt x="31126" y="20757"/>
                    <a:pt x="33880" y="22931"/>
                  </a:cubicBezTo>
                  <a:cubicBezTo>
                    <a:pt x="40000" y="27763"/>
                    <a:pt x="49712" y="29036"/>
                    <a:pt x="57024" y="26328"/>
                  </a:cubicBezTo>
                  <a:cubicBezTo>
                    <a:pt x="64029" y="23734"/>
                    <a:pt x="68895" y="13648"/>
                    <a:pt x="67215" y="6370"/>
                  </a:cubicBezTo>
                  <a:cubicBezTo>
                    <a:pt x="66702" y="4149"/>
                    <a:pt x="63733" y="3060"/>
                    <a:pt x="63181" y="849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" name="Google Shape;13;p2"/>
            <p:cNvSpPr/>
            <p:nvPr/>
          </p:nvSpPr>
          <p:spPr>
            <a:xfrm>
              <a:off x="7310218" y="-42400"/>
              <a:ext cx="2122125" cy="2907300"/>
            </a:xfrm>
            <a:custGeom>
              <a:avLst/>
              <a:gdLst/>
              <a:ahLst/>
              <a:cxnLst/>
              <a:rect l="l" t="t" r="r" b="b"/>
              <a:pathLst>
                <a:path w="84885" h="116292" extrusionOk="0">
                  <a:moveTo>
                    <a:pt x="8873" y="0"/>
                  </a:moveTo>
                  <a:cubicBezTo>
                    <a:pt x="-2378" y="12058"/>
                    <a:pt x="-3204" y="37592"/>
                    <a:pt x="8236" y="49471"/>
                  </a:cubicBezTo>
                  <a:cubicBezTo>
                    <a:pt x="11927" y="53304"/>
                    <a:pt x="16982" y="56362"/>
                    <a:pt x="22250" y="57115"/>
                  </a:cubicBezTo>
                  <a:cubicBezTo>
                    <a:pt x="30458" y="58288"/>
                    <a:pt x="42904" y="55354"/>
                    <a:pt x="46454" y="62847"/>
                  </a:cubicBezTo>
                  <a:cubicBezTo>
                    <a:pt x="52405" y="75408"/>
                    <a:pt x="50993" y="91330"/>
                    <a:pt x="59194" y="102552"/>
                  </a:cubicBezTo>
                  <a:cubicBezTo>
                    <a:pt x="64710" y="110100"/>
                    <a:pt x="79274" y="121283"/>
                    <a:pt x="84885" y="113805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" name="Google Shape;14;p2"/>
            <p:cNvSpPr/>
            <p:nvPr/>
          </p:nvSpPr>
          <p:spPr>
            <a:xfrm>
              <a:off x="1491500" y="4297331"/>
              <a:ext cx="6225075" cy="899325"/>
            </a:xfrm>
            <a:custGeom>
              <a:avLst/>
              <a:gdLst/>
              <a:ahLst/>
              <a:cxnLst/>
              <a:rect l="l" t="t" r="r" b="b"/>
              <a:pathLst>
                <a:path w="249003" h="35973" extrusionOk="0">
                  <a:moveTo>
                    <a:pt x="0" y="35973"/>
                  </a:moveTo>
                  <a:cubicBezTo>
                    <a:pt x="2895" y="27274"/>
                    <a:pt x="6198" y="15829"/>
                    <a:pt x="14862" y="12830"/>
                  </a:cubicBezTo>
                  <a:cubicBezTo>
                    <a:pt x="26748" y="8716"/>
                    <a:pt x="40002" y="14373"/>
                    <a:pt x="52443" y="16227"/>
                  </a:cubicBezTo>
                  <a:cubicBezTo>
                    <a:pt x="71299" y="19037"/>
                    <a:pt x="90753" y="22331"/>
                    <a:pt x="109558" y="19199"/>
                  </a:cubicBezTo>
                  <a:cubicBezTo>
                    <a:pt x="125060" y="16617"/>
                    <a:pt x="137004" y="1471"/>
                    <a:pt x="152659" y="90"/>
                  </a:cubicBezTo>
                  <a:cubicBezTo>
                    <a:pt x="160798" y="-628"/>
                    <a:pt x="167161" y="7821"/>
                    <a:pt x="174953" y="10282"/>
                  </a:cubicBezTo>
                  <a:cubicBezTo>
                    <a:pt x="181441" y="12331"/>
                    <a:pt x="188532" y="11344"/>
                    <a:pt x="195336" y="11344"/>
                  </a:cubicBezTo>
                  <a:cubicBezTo>
                    <a:pt x="211931" y="11344"/>
                    <a:pt x="230950" y="9116"/>
                    <a:pt x="244595" y="18562"/>
                  </a:cubicBezTo>
                  <a:cubicBezTo>
                    <a:pt x="249354" y="21857"/>
                    <a:pt x="249613" y="29934"/>
                    <a:pt x="248204" y="35548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" name="Google Shape;15;p2"/>
            <p:cNvSpPr/>
            <p:nvPr/>
          </p:nvSpPr>
          <p:spPr>
            <a:xfrm>
              <a:off x="-169900" y="1250050"/>
              <a:ext cx="723600" cy="2707100"/>
            </a:xfrm>
            <a:custGeom>
              <a:avLst/>
              <a:gdLst/>
              <a:ahLst/>
              <a:cxnLst/>
              <a:rect l="l" t="t" r="r" b="b"/>
              <a:pathLst>
                <a:path w="28944" h="108284" extrusionOk="0">
                  <a:moveTo>
                    <a:pt x="213" y="0"/>
                  </a:moveTo>
                  <a:cubicBezTo>
                    <a:pt x="4173" y="5278"/>
                    <a:pt x="14169" y="5237"/>
                    <a:pt x="16349" y="11465"/>
                  </a:cubicBezTo>
                  <a:cubicBezTo>
                    <a:pt x="20768" y="24091"/>
                    <a:pt x="12570" y="38827"/>
                    <a:pt x="16561" y="51594"/>
                  </a:cubicBezTo>
                  <a:cubicBezTo>
                    <a:pt x="18984" y="59345"/>
                    <a:pt x="29417" y="64511"/>
                    <a:pt x="28876" y="72614"/>
                  </a:cubicBezTo>
                  <a:cubicBezTo>
                    <a:pt x="28186" y="82952"/>
                    <a:pt x="11900" y="84554"/>
                    <a:pt x="4034" y="91298"/>
                  </a:cubicBezTo>
                  <a:cubicBezTo>
                    <a:pt x="-384" y="95086"/>
                    <a:pt x="3230" y="103443"/>
                    <a:pt x="0" y="108284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" name="Google Shape;16;p2"/>
            <p:cNvSpPr/>
            <p:nvPr/>
          </p:nvSpPr>
          <p:spPr>
            <a:xfrm>
              <a:off x="5244300" y="-81825"/>
              <a:ext cx="830000" cy="604775"/>
            </a:xfrm>
            <a:custGeom>
              <a:avLst/>
              <a:gdLst/>
              <a:ahLst/>
              <a:cxnLst/>
              <a:rect l="l" t="t" r="r" b="b"/>
              <a:pathLst>
                <a:path w="33200" h="24191" extrusionOk="0">
                  <a:moveTo>
                    <a:pt x="0" y="0"/>
                  </a:moveTo>
                  <a:cubicBezTo>
                    <a:pt x="2718" y="5439"/>
                    <a:pt x="-185" y="13261"/>
                    <a:pt x="3821" y="17835"/>
                  </a:cubicBezTo>
                  <a:cubicBezTo>
                    <a:pt x="6098" y="20435"/>
                    <a:pt x="10776" y="18533"/>
                    <a:pt x="14013" y="19746"/>
                  </a:cubicBezTo>
                  <a:cubicBezTo>
                    <a:pt x="18774" y="21531"/>
                    <a:pt x="23692" y="25058"/>
                    <a:pt x="28663" y="23992"/>
                  </a:cubicBezTo>
                  <a:cubicBezTo>
                    <a:pt x="36604" y="22290"/>
                    <a:pt x="31319" y="7964"/>
                    <a:pt x="32909" y="0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" name="Google Shape;17;p2"/>
            <p:cNvSpPr/>
            <p:nvPr/>
          </p:nvSpPr>
          <p:spPr>
            <a:xfrm>
              <a:off x="254725" y="976750"/>
              <a:ext cx="186325" cy="302550"/>
            </a:xfrm>
            <a:custGeom>
              <a:avLst/>
              <a:gdLst/>
              <a:ahLst/>
              <a:cxnLst/>
              <a:rect l="l" t="t" r="r" b="b"/>
              <a:pathLst>
                <a:path w="7453" h="12102" extrusionOk="0">
                  <a:moveTo>
                    <a:pt x="0" y="0"/>
                  </a:moveTo>
                  <a:cubicBezTo>
                    <a:pt x="0" y="2121"/>
                    <a:pt x="690" y="5273"/>
                    <a:pt x="2760" y="5733"/>
                  </a:cubicBezTo>
                  <a:cubicBezTo>
                    <a:pt x="4526" y="6126"/>
                    <a:pt x="7232" y="4770"/>
                    <a:pt x="7431" y="2972"/>
                  </a:cubicBezTo>
                  <a:cubicBezTo>
                    <a:pt x="7611" y="1353"/>
                    <a:pt x="3222" y="1277"/>
                    <a:pt x="2548" y="2760"/>
                  </a:cubicBezTo>
                  <a:cubicBezTo>
                    <a:pt x="1166" y="5799"/>
                    <a:pt x="2819" y="12102"/>
                    <a:pt x="6157" y="12102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" name="Google Shape;18;p2"/>
            <p:cNvSpPr/>
            <p:nvPr/>
          </p:nvSpPr>
          <p:spPr>
            <a:xfrm>
              <a:off x="8138100" y="4494075"/>
              <a:ext cx="186325" cy="302550"/>
            </a:xfrm>
            <a:custGeom>
              <a:avLst/>
              <a:gdLst/>
              <a:ahLst/>
              <a:cxnLst/>
              <a:rect l="l" t="t" r="r" b="b"/>
              <a:pathLst>
                <a:path w="7453" h="12102" extrusionOk="0">
                  <a:moveTo>
                    <a:pt x="0" y="0"/>
                  </a:moveTo>
                  <a:cubicBezTo>
                    <a:pt x="0" y="2121"/>
                    <a:pt x="690" y="5273"/>
                    <a:pt x="2760" y="5733"/>
                  </a:cubicBezTo>
                  <a:cubicBezTo>
                    <a:pt x="4526" y="6126"/>
                    <a:pt x="7232" y="4770"/>
                    <a:pt x="7431" y="2972"/>
                  </a:cubicBezTo>
                  <a:cubicBezTo>
                    <a:pt x="7611" y="1353"/>
                    <a:pt x="3222" y="1277"/>
                    <a:pt x="2548" y="2760"/>
                  </a:cubicBezTo>
                  <a:cubicBezTo>
                    <a:pt x="1166" y="5799"/>
                    <a:pt x="2819" y="12102"/>
                    <a:pt x="6157" y="12102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" name="Google Shape;19;p2"/>
            <p:cNvSpPr/>
            <p:nvPr/>
          </p:nvSpPr>
          <p:spPr>
            <a:xfrm rot="-5400000">
              <a:off x="2130700" y="4763625"/>
              <a:ext cx="186325" cy="302550"/>
            </a:xfrm>
            <a:custGeom>
              <a:avLst/>
              <a:gdLst/>
              <a:ahLst/>
              <a:cxnLst/>
              <a:rect l="l" t="t" r="r" b="b"/>
              <a:pathLst>
                <a:path w="7453" h="12102" extrusionOk="0">
                  <a:moveTo>
                    <a:pt x="0" y="0"/>
                  </a:moveTo>
                  <a:cubicBezTo>
                    <a:pt x="0" y="2121"/>
                    <a:pt x="690" y="5273"/>
                    <a:pt x="2760" y="5733"/>
                  </a:cubicBezTo>
                  <a:cubicBezTo>
                    <a:pt x="4526" y="6126"/>
                    <a:pt x="7232" y="4770"/>
                    <a:pt x="7431" y="2972"/>
                  </a:cubicBezTo>
                  <a:cubicBezTo>
                    <a:pt x="7611" y="1353"/>
                    <a:pt x="3222" y="1277"/>
                    <a:pt x="2548" y="2760"/>
                  </a:cubicBezTo>
                  <a:cubicBezTo>
                    <a:pt x="1166" y="5799"/>
                    <a:pt x="2819" y="12102"/>
                    <a:pt x="6157" y="12102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" name="Google Shape;20;p2"/>
            <p:cNvSpPr/>
            <p:nvPr/>
          </p:nvSpPr>
          <p:spPr>
            <a:xfrm rot="8733401">
              <a:off x="8068869" y="881926"/>
              <a:ext cx="186328" cy="302555"/>
            </a:xfrm>
            <a:custGeom>
              <a:avLst/>
              <a:gdLst/>
              <a:ahLst/>
              <a:cxnLst/>
              <a:rect l="l" t="t" r="r" b="b"/>
              <a:pathLst>
                <a:path w="7453" h="12102" extrusionOk="0">
                  <a:moveTo>
                    <a:pt x="0" y="0"/>
                  </a:moveTo>
                  <a:cubicBezTo>
                    <a:pt x="0" y="2121"/>
                    <a:pt x="690" y="5273"/>
                    <a:pt x="2760" y="5733"/>
                  </a:cubicBezTo>
                  <a:cubicBezTo>
                    <a:pt x="4526" y="6126"/>
                    <a:pt x="7232" y="4770"/>
                    <a:pt x="7431" y="2972"/>
                  </a:cubicBezTo>
                  <a:cubicBezTo>
                    <a:pt x="7611" y="1353"/>
                    <a:pt x="3222" y="1277"/>
                    <a:pt x="2548" y="2760"/>
                  </a:cubicBezTo>
                  <a:cubicBezTo>
                    <a:pt x="1166" y="5799"/>
                    <a:pt x="2819" y="12102"/>
                    <a:pt x="6157" y="12102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" name="Google Shape;21;p2"/>
            <p:cNvSpPr/>
            <p:nvPr/>
          </p:nvSpPr>
          <p:spPr>
            <a:xfrm rot="-3429132">
              <a:off x="4898561" y="220405"/>
              <a:ext cx="186322" cy="302545"/>
            </a:xfrm>
            <a:custGeom>
              <a:avLst/>
              <a:gdLst/>
              <a:ahLst/>
              <a:cxnLst/>
              <a:rect l="l" t="t" r="r" b="b"/>
              <a:pathLst>
                <a:path w="7453" h="12102" extrusionOk="0">
                  <a:moveTo>
                    <a:pt x="0" y="0"/>
                  </a:moveTo>
                  <a:cubicBezTo>
                    <a:pt x="0" y="2121"/>
                    <a:pt x="690" y="5273"/>
                    <a:pt x="2760" y="5733"/>
                  </a:cubicBezTo>
                  <a:cubicBezTo>
                    <a:pt x="4526" y="6126"/>
                    <a:pt x="7232" y="4770"/>
                    <a:pt x="7431" y="2972"/>
                  </a:cubicBezTo>
                  <a:cubicBezTo>
                    <a:pt x="7611" y="1353"/>
                    <a:pt x="3222" y="1277"/>
                    <a:pt x="2548" y="2760"/>
                  </a:cubicBezTo>
                  <a:cubicBezTo>
                    <a:pt x="1166" y="5799"/>
                    <a:pt x="2819" y="12102"/>
                    <a:pt x="6157" y="12102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 hasCustomPrompt="1"/>
          </p:nvPr>
        </p:nvSpPr>
        <p:spPr>
          <a:xfrm>
            <a:off x="3796850" y="1115354"/>
            <a:ext cx="1550100" cy="13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 rot="181">
            <a:off x="1723744" y="3569896"/>
            <a:ext cx="5696700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2"/>
          </p:nvPr>
        </p:nvSpPr>
        <p:spPr>
          <a:xfrm>
            <a:off x="1723450" y="2471050"/>
            <a:ext cx="5696700" cy="10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26" name="Google Shape;26;p3"/>
          <p:cNvGrpSpPr/>
          <p:nvPr/>
        </p:nvGrpSpPr>
        <p:grpSpPr>
          <a:xfrm>
            <a:off x="-350400" y="-75035"/>
            <a:ext cx="9107269" cy="5234523"/>
            <a:chOff x="-350400" y="-75035"/>
            <a:chExt cx="9107269" cy="5234523"/>
          </a:xfrm>
        </p:grpSpPr>
        <p:sp>
          <p:nvSpPr>
            <p:cNvPr id="27" name="Google Shape;27;p3"/>
            <p:cNvSpPr/>
            <p:nvPr/>
          </p:nvSpPr>
          <p:spPr>
            <a:xfrm>
              <a:off x="212200" y="3004450"/>
              <a:ext cx="186325" cy="302550"/>
            </a:xfrm>
            <a:custGeom>
              <a:avLst/>
              <a:gdLst/>
              <a:ahLst/>
              <a:cxnLst/>
              <a:rect l="l" t="t" r="r" b="b"/>
              <a:pathLst>
                <a:path w="7453" h="12102" extrusionOk="0">
                  <a:moveTo>
                    <a:pt x="0" y="0"/>
                  </a:moveTo>
                  <a:cubicBezTo>
                    <a:pt x="0" y="2121"/>
                    <a:pt x="690" y="5273"/>
                    <a:pt x="2760" y="5733"/>
                  </a:cubicBezTo>
                  <a:cubicBezTo>
                    <a:pt x="4526" y="6126"/>
                    <a:pt x="7232" y="4770"/>
                    <a:pt x="7431" y="2972"/>
                  </a:cubicBezTo>
                  <a:cubicBezTo>
                    <a:pt x="7611" y="1353"/>
                    <a:pt x="3222" y="1277"/>
                    <a:pt x="2548" y="2760"/>
                  </a:cubicBezTo>
                  <a:cubicBezTo>
                    <a:pt x="1166" y="5799"/>
                    <a:pt x="2819" y="12102"/>
                    <a:pt x="6157" y="12102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" name="Google Shape;28;p3"/>
            <p:cNvSpPr/>
            <p:nvPr/>
          </p:nvSpPr>
          <p:spPr>
            <a:xfrm rot="8100000">
              <a:off x="2471703" y="529702"/>
              <a:ext cx="186323" cy="302547"/>
            </a:xfrm>
            <a:custGeom>
              <a:avLst/>
              <a:gdLst/>
              <a:ahLst/>
              <a:cxnLst/>
              <a:rect l="l" t="t" r="r" b="b"/>
              <a:pathLst>
                <a:path w="7453" h="12102" extrusionOk="0">
                  <a:moveTo>
                    <a:pt x="0" y="0"/>
                  </a:moveTo>
                  <a:cubicBezTo>
                    <a:pt x="0" y="2121"/>
                    <a:pt x="690" y="5273"/>
                    <a:pt x="2760" y="5733"/>
                  </a:cubicBezTo>
                  <a:cubicBezTo>
                    <a:pt x="4526" y="6126"/>
                    <a:pt x="7232" y="4770"/>
                    <a:pt x="7431" y="2972"/>
                  </a:cubicBezTo>
                  <a:cubicBezTo>
                    <a:pt x="7611" y="1353"/>
                    <a:pt x="3222" y="1277"/>
                    <a:pt x="2548" y="2760"/>
                  </a:cubicBezTo>
                  <a:cubicBezTo>
                    <a:pt x="1166" y="5799"/>
                    <a:pt x="2819" y="12102"/>
                    <a:pt x="6157" y="12102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" name="Google Shape;29;p3"/>
            <p:cNvSpPr/>
            <p:nvPr/>
          </p:nvSpPr>
          <p:spPr>
            <a:xfrm rot="-6069090">
              <a:off x="8497275" y="3912777"/>
              <a:ext cx="186321" cy="302544"/>
            </a:xfrm>
            <a:custGeom>
              <a:avLst/>
              <a:gdLst/>
              <a:ahLst/>
              <a:cxnLst/>
              <a:rect l="l" t="t" r="r" b="b"/>
              <a:pathLst>
                <a:path w="7453" h="12102" extrusionOk="0">
                  <a:moveTo>
                    <a:pt x="0" y="0"/>
                  </a:moveTo>
                  <a:cubicBezTo>
                    <a:pt x="0" y="2121"/>
                    <a:pt x="690" y="5273"/>
                    <a:pt x="2760" y="5733"/>
                  </a:cubicBezTo>
                  <a:cubicBezTo>
                    <a:pt x="4526" y="6126"/>
                    <a:pt x="7232" y="4770"/>
                    <a:pt x="7431" y="2972"/>
                  </a:cubicBezTo>
                  <a:cubicBezTo>
                    <a:pt x="7611" y="1353"/>
                    <a:pt x="3222" y="1277"/>
                    <a:pt x="2548" y="2760"/>
                  </a:cubicBezTo>
                  <a:cubicBezTo>
                    <a:pt x="1166" y="5799"/>
                    <a:pt x="2819" y="12102"/>
                    <a:pt x="6157" y="12102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" name="Google Shape;30;p3"/>
            <p:cNvSpPr/>
            <p:nvPr/>
          </p:nvSpPr>
          <p:spPr>
            <a:xfrm>
              <a:off x="8193950" y="205575"/>
              <a:ext cx="186325" cy="302550"/>
            </a:xfrm>
            <a:custGeom>
              <a:avLst/>
              <a:gdLst/>
              <a:ahLst/>
              <a:cxnLst/>
              <a:rect l="l" t="t" r="r" b="b"/>
              <a:pathLst>
                <a:path w="7453" h="12102" extrusionOk="0">
                  <a:moveTo>
                    <a:pt x="0" y="0"/>
                  </a:moveTo>
                  <a:cubicBezTo>
                    <a:pt x="0" y="2121"/>
                    <a:pt x="690" y="5273"/>
                    <a:pt x="2760" y="5733"/>
                  </a:cubicBezTo>
                  <a:cubicBezTo>
                    <a:pt x="4526" y="6126"/>
                    <a:pt x="7232" y="4770"/>
                    <a:pt x="7431" y="2972"/>
                  </a:cubicBezTo>
                  <a:cubicBezTo>
                    <a:pt x="7611" y="1353"/>
                    <a:pt x="3222" y="1277"/>
                    <a:pt x="2548" y="2760"/>
                  </a:cubicBezTo>
                  <a:cubicBezTo>
                    <a:pt x="1166" y="5799"/>
                    <a:pt x="2819" y="12102"/>
                    <a:pt x="6157" y="12102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" name="Google Shape;31;p3"/>
            <p:cNvSpPr/>
            <p:nvPr/>
          </p:nvSpPr>
          <p:spPr>
            <a:xfrm rot="8100000">
              <a:off x="4621628" y="78427"/>
              <a:ext cx="186323" cy="302547"/>
            </a:xfrm>
            <a:custGeom>
              <a:avLst/>
              <a:gdLst/>
              <a:ahLst/>
              <a:cxnLst/>
              <a:rect l="l" t="t" r="r" b="b"/>
              <a:pathLst>
                <a:path w="7453" h="12102" extrusionOk="0">
                  <a:moveTo>
                    <a:pt x="0" y="0"/>
                  </a:moveTo>
                  <a:cubicBezTo>
                    <a:pt x="0" y="2121"/>
                    <a:pt x="690" y="5273"/>
                    <a:pt x="2760" y="5733"/>
                  </a:cubicBezTo>
                  <a:cubicBezTo>
                    <a:pt x="4526" y="6126"/>
                    <a:pt x="7232" y="4770"/>
                    <a:pt x="7431" y="2972"/>
                  </a:cubicBezTo>
                  <a:cubicBezTo>
                    <a:pt x="7611" y="1353"/>
                    <a:pt x="3222" y="1277"/>
                    <a:pt x="2548" y="2760"/>
                  </a:cubicBezTo>
                  <a:cubicBezTo>
                    <a:pt x="1166" y="5799"/>
                    <a:pt x="2819" y="12102"/>
                    <a:pt x="6157" y="12102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" name="Google Shape;32;p3"/>
            <p:cNvSpPr/>
            <p:nvPr/>
          </p:nvSpPr>
          <p:spPr>
            <a:xfrm rot="-6069090">
              <a:off x="793275" y="4022327"/>
              <a:ext cx="186321" cy="302544"/>
            </a:xfrm>
            <a:custGeom>
              <a:avLst/>
              <a:gdLst/>
              <a:ahLst/>
              <a:cxnLst/>
              <a:rect l="l" t="t" r="r" b="b"/>
              <a:pathLst>
                <a:path w="7453" h="12102" extrusionOk="0">
                  <a:moveTo>
                    <a:pt x="0" y="0"/>
                  </a:moveTo>
                  <a:cubicBezTo>
                    <a:pt x="0" y="2121"/>
                    <a:pt x="690" y="5273"/>
                    <a:pt x="2760" y="5733"/>
                  </a:cubicBezTo>
                  <a:cubicBezTo>
                    <a:pt x="4526" y="6126"/>
                    <a:pt x="7232" y="4770"/>
                    <a:pt x="7431" y="2972"/>
                  </a:cubicBezTo>
                  <a:cubicBezTo>
                    <a:pt x="7611" y="1353"/>
                    <a:pt x="3222" y="1277"/>
                    <a:pt x="2548" y="2760"/>
                  </a:cubicBezTo>
                  <a:cubicBezTo>
                    <a:pt x="1166" y="5799"/>
                    <a:pt x="2819" y="12102"/>
                    <a:pt x="6157" y="12102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" name="Google Shape;33;p3"/>
            <p:cNvSpPr/>
            <p:nvPr/>
          </p:nvSpPr>
          <p:spPr>
            <a:xfrm>
              <a:off x="5047900" y="-75035"/>
              <a:ext cx="2930025" cy="907225"/>
            </a:xfrm>
            <a:custGeom>
              <a:avLst/>
              <a:gdLst/>
              <a:ahLst/>
              <a:cxnLst/>
              <a:rect l="l" t="t" r="r" b="b"/>
              <a:pathLst>
                <a:path w="117201" h="36289" extrusionOk="0">
                  <a:moveTo>
                    <a:pt x="0" y="0"/>
                  </a:moveTo>
                  <a:cubicBezTo>
                    <a:pt x="4153" y="2307"/>
                    <a:pt x="4670" y="8278"/>
                    <a:pt x="6794" y="12527"/>
                  </a:cubicBezTo>
                  <a:cubicBezTo>
                    <a:pt x="11674" y="22287"/>
                    <a:pt x="18740" y="34357"/>
                    <a:pt x="29512" y="36095"/>
                  </a:cubicBezTo>
                  <a:cubicBezTo>
                    <a:pt x="35351" y="37037"/>
                    <a:pt x="42378" y="34343"/>
                    <a:pt x="46073" y="29725"/>
                  </a:cubicBezTo>
                  <a:cubicBezTo>
                    <a:pt x="51015" y="23548"/>
                    <a:pt x="52008" y="13191"/>
                    <a:pt x="59237" y="9979"/>
                  </a:cubicBezTo>
                  <a:cubicBezTo>
                    <a:pt x="66491" y="6756"/>
                    <a:pt x="75225" y="11023"/>
                    <a:pt x="82805" y="13376"/>
                  </a:cubicBezTo>
                  <a:cubicBezTo>
                    <a:pt x="89996" y="15608"/>
                    <a:pt x="97848" y="16282"/>
                    <a:pt x="105311" y="15287"/>
                  </a:cubicBezTo>
                  <a:cubicBezTo>
                    <a:pt x="109297" y="14756"/>
                    <a:pt x="114128" y="13151"/>
                    <a:pt x="115927" y="9554"/>
                  </a:cubicBezTo>
                  <a:cubicBezTo>
                    <a:pt x="117364" y="6680"/>
                    <a:pt x="116186" y="3048"/>
                    <a:pt x="117201" y="0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" name="Google Shape;34;p3"/>
            <p:cNvSpPr/>
            <p:nvPr/>
          </p:nvSpPr>
          <p:spPr>
            <a:xfrm>
              <a:off x="-350400" y="3636288"/>
              <a:ext cx="5343800" cy="1523200"/>
            </a:xfrm>
            <a:custGeom>
              <a:avLst/>
              <a:gdLst/>
              <a:ahLst/>
              <a:cxnLst/>
              <a:rect l="l" t="t" r="r" b="b"/>
              <a:pathLst>
                <a:path w="213752" h="60928" extrusionOk="0">
                  <a:moveTo>
                    <a:pt x="0" y="10183"/>
                  </a:moveTo>
                  <a:cubicBezTo>
                    <a:pt x="5697" y="10183"/>
                    <a:pt x="9793" y="4047"/>
                    <a:pt x="15287" y="2539"/>
                  </a:cubicBezTo>
                  <a:cubicBezTo>
                    <a:pt x="26550" y="-552"/>
                    <a:pt x="38954" y="-784"/>
                    <a:pt x="50320" y="1902"/>
                  </a:cubicBezTo>
                  <a:cubicBezTo>
                    <a:pt x="64143" y="5169"/>
                    <a:pt x="73660" y="19053"/>
                    <a:pt x="87264" y="23134"/>
                  </a:cubicBezTo>
                  <a:cubicBezTo>
                    <a:pt x="97241" y="26127"/>
                    <a:pt x="108239" y="19729"/>
                    <a:pt x="118476" y="21648"/>
                  </a:cubicBezTo>
                  <a:cubicBezTo>
                    <a:pt x="127590" y="23357"/>
                    <a:pt x="133413" y="33293"/>
                    <a:pt x="142256" y="36086"/>
                  </a:cubicBezTo>
                  <a:cubicBezTo>
                    <a:pt x="159421" y="41507"/>
                    <a:pt x="178503" y="35479"/>
                    <a:pt x="196186" y="38846"/>
                  </a:cubicBezTo>
                  <a:cubicBezTo>
                    <a:pt x="205351" y="40591"/>
                    <a:pt x="215642" y="51876"/>
                    <a:pt x="213384" y="60928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AND_BODY_1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2" name="Google Shape;422;p31"/>
          <p:cNvGrpSpPr/>
          <p:nvPr/>
        </p:nvGrpSpPr>
        <p:grpSpPr>
          <a:xfrm>
            <a:off x="-127450" y="-57225"/>
            <a:ext cx="9416475" cy="5236850"/>
            <a:chOff x="-127450" y="-57225"/>
            <a:chExt cx="9416475" cy="5236850"/>
          </a:xfrm>
        </p:grpSpPr>
        <p:sp>
          <p:nvSpPr>
            <p:cNvPr id="423" name="Google Shape;423;p31"/>
            <p:cNvSpPr/>
            <p:nvPr/>
          </p:nvSpPr>
          <p:spPr>
            <a:xfrm>
              <a:off x="8386650" y="143400"/>
              <a:ext cx="186325" cy="302550"/>
            </a:xfrm>
            <a:custGeom>
              <a:avLst/>
              <a:gdLst/>
              <a:ahLst/>
              <a:cxnLst/>
              <a:rect l="l" t="t" r="r" b="b"/>
              <a:pathLst>
                <a:path w="7453" h="12102" extrusionOk="0">
                  <a:moveTo>
                    <a:pt x="0" y="0"/>
                  </a:moveTo>
                  <a:cubicBezTo>
                    <a:pt x="0" y="2121"/>
                    <a:pt x="690" y="5273"/>
                    <a:pt x="2760" y="5733"/>
                  </a:cubicBezTo>
                  <a:cubicBezTo>
                    <a:pt x="4526" y="6126"/>
                    <a:pt x="7232" y="4770"/>
                    <a:pt x="7431" y="2972"/>
                  </a:cubicBezTo>
                  <a:cubicBezTo>
                    <a:pt x="7611" y="1353"/>
                    <a:pt x="3222" y="1277"/>
                    <a:pt x="2548" y="2760"/>
                  </a:cubicBezTo>
                  <a:cubicBezTo>
                    <a:pt x="1166" y="5799"/>
                    <a:pt x="2819" y="12102"/>
                    <a:pt x="6157" y="12102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4" name="Google Shape;424;p31"/>
            <p:cNvSpPr/>
            <p:nvPr/>
          </p:nvSpPr>
          <p:spPr>
            <a:xfrm rot="8100000">
              <a:off x="8567178" y="4068302"/>
              <a:ext cx="186323" cy="302547"/>
            </a:xfrm>
            <a:custGeom>
              <a:avLst/>
              <a:gdLst/>
              <a:ahLst/>
              <a:cxnLst/>
              <a:rect l="l" t="t" r="r" b="b"/>
              <a:pathLst>
                <a:path w="7453" h="12102" extrusionOk="0">
                  <a:moveTo>
                    <a:pt x="0" y="0"/>
                  </a:moveTo>
                  <a:cubicBezTo>
                    <a:pt x="0" y="2121"/>
                    <a:pt x="690" y="5273"/>
                    <a:pt x="2760" y="5733"/>
                  </a:cubicBezTo>
                  <a:cubicBezTo>
                    <a:pt x="4526" y="6126"/>
                    <a:pt x="7232" y="4770"/>
                    <a:pt x="7431" y="2972"/>
                  </a:cubicBezTo>
                  <a:cubicBezTo>
                    <a:pt x="7611" y="1353"/>
                    <a:pt x="3222" y="1277"/>
                    <a:pt x="2548" y="2760"/>
                  </a:cubicBezTo>
                  <a:cubicBezTo>
                    <a:pt x="1166" y="5799"/>
                    <a:pt x="2819" y="12102"/>
                    <a:pt x="6157" y="12102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5" name="Google Shape;425;p31"/>
            <p:cNvSpPr/>
            <p:nvPr/>
          </p:nvSpPr>
          <p:spPr>
            <a:xfrm rot="-6069090">
              <a:off x="381625" y="1836952"/>
              <a:ext cx="186321" cy="302544"/>
            </a:xfrm>
            <a:custGeom>
              <a:avLst/>
              <a:gdLst/>
              <a:ahLst/>
              <a:cxnLst/>
              <a:rect l="l" t="t" r="r" b="b"/>
              <a:pathLst>
                <a:path w="7453" h="12102" extrusionOk="0">
                  <a:moveTo>
                    <a:pt x="0" y="0"/>
                  </a:moveTo>
                  <a:cubicBezTo>
                    <a:pt x="0" y="2121"/>
                    <a:pt x="690" y="5273"/>
                    <a:pt x="2760" y="5733"/>
                  </a:cubicBezTo>
                  <a:cubicBezTo>
                    <a:pt x="4526" y="6126"/>
                    <a:pt x="7232" y="4770"/>
                    <a:pt x="7431" y="2972"/>
                  </a:cubicBezTo>
                  <a:cubicBezTo>
                    <a:pt x="7611" y="1353"/>
                    <a:pt x="3222" y="1277"/>
                    <a:pt x="2548" y="2760"/>
                  </a:cubicBezTo>
                  <a:cubicBezTo>
                    <a:pt x="1166" y="5799"/>
                    <a:pt x="2819" y="12102"/>
                    <a:pt x="6157" y="12102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6" name="Google Shape;426;p31"/>
            <p:cNvSpPr/>
            <p:nvPr/>
          </p:nvSpPr>
          <p:spPr>
            <a:xfrm>
              <a:off x="-127450" y="2350592"/>
              <a:ext cx="1741025" cy="2825900"/>
            </a:xfrm>
            <a:custGeom>
              <a:avLst/>
              <a:gdLst/>
              <a:ahLst/>
              <a:cxnLst/>
              <a:rect l="l" t="t" r="r" b="b"/>
              <a:pathLst>
                <a:path w="69641" h="113036" extrusionOk="0">
                  <a:moveTo>
                    <a:pt x="0" y="81"/>
                  </a:moveTo>
                  <a:cubicBezTo>
                    <a:pt x="5201" y="81"/>
                    <a:pt x="13579" y="-867"/>
                    <a:pt x="15074" y="4115"/>
                  </a:cubicBezTo>
                  <a:cubicBezTo>
                    <a:pt x="18553" y="15710"/>
                    <a:pt x="15922" y="28436"/>
                    <a:pt x="14225" y="40422"/>
                  </a:cubicBezTo>
                  <a:cubicBezTo>
                    <a:pt x="12647" y="51568"/>
                    <a:pt x="1030" y="61525"/>
                    <a:pt x="3609" y="72483"/>
                  </a:cubicBezTo>
                  <a:cubicBezTo>
                    <a:pt x="4761" y="77376"/>
                    <a:pt x="10978" y="80289"/>
                    <a:pt x="15924" y="81188"/>
                  </a:cubicBezTo>
                  <a:cubicBezTo>
                    <a:pt x="20355" y="81993"/>
                    <a:pt x="26802" y="79351"/>
                    <a:pt x="29300" y="83099"/>
                  </a:cubicBezTo>
                  <a:cubicBezTo>
                    <a:pt x="34155" y="90384"/>
                    <a:pt x="27224" y="106275"/>
                    <a:pt x="35670" y="108578"/>
                  </a:cubicBezTo>
                  <a:cubicBezTo>
                    <a:pt x="44766" y="111058"/>
                    <a:pt x="54586" y="102327"/>
                    <a:pt x="63696" y="104756"/>
                  </a:cubicBezTo>
                  <a:cubicBezTo>
                    <a:pt x="66979" y="105631"/>
                    <a:pt x="69641" y="109638"/>
                    <a:pt x="69641" y="113036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7" name="Google Shape;427;p31"/>
            <p:cNvSpPr/>
            <p:nvPr/>
          </p:nvSpPr>
          <p:spPr>
            <a:xfrm>
              <a:off x="3911975" y="-57225"/>
              <a:ext cx="4141125" cy="465300"/>
            </a:xfrm>
            <a:custGeom>
              <a:avLst/>
              <a:gdLst/>
              <a:ahLst/>
              <a:cxnLst/>
              <a:rect l="l" t="t" r="r" b="b"/>
              <a:pathLst>
                <a:path w="165645" h="18612" extrusionOk="0">
                  <a:moveTo>
                    <a:pt x="0" y="425"/>
                  </a:moveTo>
                  <a:cubicBezTo>
                    <a:pt x="2130" y="5394"/>
                    <a:pt x="4582" y="11839"/>
                    <a:pt x="9766" y="13376"/>
                  </a:cubicBezTo>
                  <a:cubicBezTo>
                    <a:pt x="13704" y="14543"/>
                    <a:pt x="18058" y="14629"/>
                    <a:pt x="22081" y="13801"/>
                  </a:cubicBezTo>
                  <a:cubicBezTo>
                    <a:pt x="35826" y="10972"/>
                    <a:pt x="49562" y="2098"/>
                    <a:pt x="63272" y="5096"/>
                  </a:cubicBezTo>
                  <a:cubicBezTo>
                    <a:pt x="74175" y="7480"/>
                    <a:pt x="83088" y="16203"/>
                    <a:pt x="94058" y="18260"/>
                  </a:cubicBezTo>
                  <a:cubicBezTo>
                    <a:pt x="105613" y="20427"/>
                    <a:pt x="116955" y="10446"/>
                    <a:pt x="128667" y="11465"/>
                  </a:cubicBezTo>
                  <a:cubicBezTo>
                    <a:pt x="139775" y="12432"/>
                    <a:pt x="152989" y="22983"/>
                    <a:pt x="161789" y="16136"/>
                  </a:cubicBezTo>
                  <a:cubicBezTo>
                    <a:pt x="166151" y="12742"/>
                    <a:pt x="165611" y="5527"/>
                    <a:pt x="165611" y="0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8" name="Google Shape;428;p31"/>
            <p:cNvSpPr/>
            <p:nvPr/>
          </p:nvSpPr>
          <p:spPr>
            <a:xfrm>
              <a:off x="6948175" y="2541525"/>
              <a:ext cx="2340850" cy="2638100"/>
            </a:xfrm>
            <a:custGeom>
              <a:avLst/>
              <a:gdLst/>
              <a:ahLst/>
              <a:cxnLst/>
              <a:rect l="l" t="t" r="r" b="b"/>
              <a:pathLst>
                <a:path w="93634" h="105524" extrusionOk="0">
                  <a:moveTo>
                    <a:pt x="93634" y="0"/>
                  </a:moveTo>
                  <a:cubicBezTo>
                    <a:pt x="86017" y="2005"/>
                    <a:pt x="78093" y="7965"/>
                    <a:pt x="75799" y="15500"/>
                  </a:cubicBezTo>
                  <a:cubicBezTo>
                    <a:pt x="73303" y="23699"/>
                    <a:pt x="74166" y="32639"/>
                    <a:pt x="74737" y="41191"/>
                  </a:cubicBezTo>
                  <a:cubicBezTo>
                    <a:pt x="75670" y="55173"/>
                    <a:pt x="83248" y="72098"/>
                    <a:pt x="74737" y="83230"/>
                  </a:cubicBezTo>
                  <a:cubicBezTo>
                    <a:pt x="67165" y="93134"/>
                    <a:pt x="50675" y="90801"/>
                    <a:pt x="38218" y="91299"/>
                  </a:cubicBezTo>
                  <a:cubicBezTo>
                    <a:pt x="24636" y="91841"/>
                    <a:pt x="9612" y="95912"/>
                    <a:pt x="0" y="105524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29" name="Google Shape;429;p31"/>
          <p:cNvGrpSpPr/>
          <p:nvPr/>
        </p:nvGrpSpPr>
        <p:grpSpPr>
          <a:xfrm>
            <a:off x="6666033" y="2688011"/>
            <a:ext cx="2025628" cy="1386843"/>
            <a:chOff x="7058733" y="3424361"/>
            <a:chExt cx="2025628" cy="1386843"/>
          </a:xfrm>
        </p:grpSpPr>
        <p:sp>
          <p:nvSpPr>
            <p:cNvPr id="430" name="Google Shape;430;p31"/>
            <p:cNvSpPr/>
            <p:nvPr/>
          </p:nvSpPr>
          <p:spPr>
            <a:xfrm>
              <a:off x="7058733" y="3424361"/>
              <a:ext cx="2025628" cy="1386843"/>
            </a:xfrm>
            <a:custGeom>
              <a:avLst/>
              <a:gdLst/>
              <a:ahLst/>
              <a:cxnLst/>
              <a:rect l="l" t="t" r="r" b="b"/>
              <a:pathLst>
                <a:path w="45917" h="31437" extrusionOk="0">
                  <a:moveTo>
                    <a:pt x="31751" y="1"/>
                  </a:moveTo>
                  <a:cubicBezTo>
                    <a:pt x="30221" y="1"/>
                    <a:pt x="28696" y="331"/>
                    <a:pt x="27304" y="1024"/>
                  </a:cubicBezTo>
                  <a:cubicBezTo>
                    <a:pt x="26645" y="1351"/>
                    <a:pt x="25945" y="1823"/>
                    <a:pt x="25187" y="1823"/>
                  </a:cubicBezTo>
                  <a:cubicBezTo>
                    <a:pt x="25186" y="1823"/>
                    <a:pt x="25185" y="1823"/>
                    <a:pt x="25184" y="1823"/>
                  </a:cubicBezTo>
                  <a:cubicBezTo>
                    <a:pt x="24527" y="1822"/>
                    <a:pt x="23854" y="1599"/>
                    <a:pt x="23185" y="1599"/>
                  </a:cubicBezTo>
                  <a:cubicBezTo>
                    <a:pt x="22292" y="1599"/>
                    <a:pt x="21421" y="1898"/>
                    <a:pt x="20669" y="2464"/>
                  </a:cubicBezTo>
                  <a:cubicBezTo>
                    <a:pt x="18520" y="4081"/>
                    <a:pt x="18333" y="7012"/>
                    <a:pt x="18264" y="9484"/>
                  </a:cubicBezTo>
                  <a:cubicBezTo>
                    <a:pt x="16955" y="9738"/>
                    <a:pt x="15832" y="10780"/>
                    <a:pt x="15482" y="12067"/>
                  </a:cubicBezTo>
                  <a:cubicBezTo>
                    <a:pt x="15430" y="12262"/>
                    <a:pt x="15392" y="12464"/>
                    <a:pt x="15285" y="12634"/>
                  </a:cubicBezTo>
                  <a:cubicBezTo>
                    <a:pt x="15018" y="13058"/>
                    <a:pt x="14416" y="13232"/>
                    <a:pt x="14073" y="13616"/>
                  </a:cubicBezTo>
                  <a:cubicBezTo>
                    <a:pt x="13685" y="14052"/>
                    <a:pt x="13413" y="14590"/>
                    <a:pt x="13312" y="15166"/>
                  </a:cubicBezTo>
                  <a:cubicBezTo>
                    <a:pt x="12875" y="14883"/>
                    <a:pt x="12361" y="14615"/>
                    <a:pt x="12075" y="14159"/>
                  </a:cubicBezTo>
                  <a:cubicBezTo>
                    <a:pt x="12023" y="14074"/>
                    <a:pt x="12008" y="13972"/>
                    <a:pt x="11991" y="13873"/>
                  </a:cubicBezTo>
                  <a:cubicBezTo>
                    <a:pt x="11840" y="13027"/>
                    <a:pt x="11274" y="12288"/>
                    <a:pt x="10550" y="11824"/>
                  </a:cubicBezTo>
                  <a:cubicBezTo>
                    <a:pt x="9948" y="11438"/>
                    <a:pt x="9284" y="11272"/>
                    <a:pt x="8585" y="11163"/>
                  </a:cubicBezTo>
                  <a:cubicBezTo>
                    <a:pt x="8076" y="11083"/>
                    <a:pt x="7541" y="10895"/>
                    <a:pt x="7017" y="10895"/>
                  </a:cubicBezTo>
                  <a:cubicBezTo>
                    <a:pt x="6933" y="10895"/>
                    <a:pt x="6849" y="10900"/>
                    <a:pt x="6766" y="10910"/>
                  </a:cubicBezTo>
                  <a:cubicBezTo>
                    <a:pt x="6188" y="10986"/>
                    <a:pt x="5626" y="11280"/>
                    <a:pt x="5295" y="11761"/>
                  </a:cubicBezTo>
                  <a:cubicBezTo>
                    <a:pt x="4963" y="12244"/>
                    <a:pt x="4887" y="12856"/>
                    <a:pt x="4894" y="13441"/>
                  </a:cubicBezTo>
                  <a:cubicBezTo>
                    <a:pt x="4907" y="14679"/>
                    <a:pt x="4735" y="16016"/>
                    <a:pt x="5583" y="17037"/>
                  </a:cubicBezTo>
                  <a:cubicBezTo>
                    <a:pt x="5899" y="17419"/>
                    <a:pt x="6289" y="17744"/>
                    <a:pt x="6446" y="18229"/>
                  </a:cubicBezTo>
                  <a:cubicBezTo>
                    <a:pt x="6488" y="18357"/>
                    <a:pt x="6626" y="19430"/>
                    <a:pt x="6717" y="19430"/>
                  </a:cubicBezTo>
                  <a:cubicBezTo>
                    <a:pt x="6717" y="19430"/>
                    <a:pt x="6718" y="19430"/>
                    <a:pt x="6719" y="19430"/>
                  </a:cubicBezTo>
                  <a:lnTo>
                    <a:pt x="6719" y="19430"/>
                  </a:lnTo>
                  <a:cubicBezTo>
                    <a:pt x="6129" y="19573"/>
                    <a:pt x="5631" y="19740"/>
                    <a:pt x="5094" y="20053"/>
                  </a:cubicBezTo>
                  <a:cubicBezTo>
                    <a:pt x="3882" y="20760"/>
                    <a:pt x="2670" y="21466"/>
                    <a:pt x="1460" y="22173"/>
                  </a:cubicBezTo>
                  <a:cubicBezTo>
                    <a:pt x="1104" y="22380"/>
                    <a:pt x="737" y="22597"/>
                    <a:pt x="499" y="22933"/>
                  </a:cubicBezTo>
                  <a:cubicBezTo>
                    <a:pt x="1" y="23634"/>
                    <a:pt x="509" y="24565"/>
                    <a:pt x="1037" y="25092"/>
                  </a:cubicBezTo>
                  <a:cubicBezTo>
                    <a:pt x="1754" y="25805"/>
                    <a:pt x="2706" y="26385"/>
                    <a:pt x="3700" y="26385"/>
                  </a:cubicBezTo>
                  <a:cubicBezTo>
                    <a:pt x="3816" y="26385"/>
                    <a:pt x="3934" y="26377"/>
                    <a:pt x="4051" y="26360"/>
                  </a:cubicBezTo>
                  <a:cubicBezTo>
                    <a:pt x="4229" y="26336"/>
                    <a:pt x="4405" y="26291"/>
                    <a:pt x="4584" y="26291"/>
                  </a:cubicBezTo>
                  <a:cubicBezTo>
                    <a:pt x="4603" y="26291"/>
                    <a:pt x="4623" y="26292"/>
                    <a:pt x="4642" y="26293"/>
                  </a:cubicBezTo>
                  <a:cubicBezTo>
                    <a:pt x="5470" y="26345"/>
                    <a:pt x="5998" y="28044"/>
                    <a:pt x="6367" y="28656"/>
                  </a:cubicBezTo>
                  <a:cubicBezTo>
                    <a:pt x="6923" y="29574"/>
                    <a:pt x="7600" y="30518"/>
                    <a:pt x="8620" y="30952"/>
                  </a:cubicBezTo>
                  <a:cubicBezTo>
                    <a:pt x="9329" y="31255"/>
                    <a:pt x="10122" y="31277"/>
                    <a:pt x="10893" y="31291"/>
                  </a:cubicBezTo>
                  <a:cubicBezTo>
                    <a:pt x="15616" y="31369"/>
                    <a:pt x="20342" y="31377"/>
                    <a:pt x="25068" y="31377"/>
                  </a:cubicBezTo>
                  <a:cubicBezTo>
                    <a:pt x="26370" y="31377"/>
                    <a:pt x="27672" y="31377"/>
                    <a:pt x="28974" y="31377"/>
                  </a:cubicBezTo>
                  <a:cubicBezTo>
                    <a:pt x="30997" y="31377"/>
                    <a:pt x="33020" y="31378"/>
                    <a:pt x="35043" y="31386"/>
                  </a:cubicBezTo>
                  <a:cubicBezTo>
                    <a:pt x="35572" y="31389"/>
                    <a:pt x="36135" y="31436"/>
                    <a:pt x="36693" y="31436"/>
                  </a:cubicBezTo>
                  <a:cubicBezTo>
                    <a:pt x="37408" y="31436"/>
                    <a:pt x="38117" y="31358"/>
                    <a:pt x="38740" y="31005"/>
                  </a:cubicBezTo>
                  <a:cubicBezTo>
                    <a:pt x="39068" y="30819"/>
                    <a:pt x="39353" y="30531"/>
                    <a:pt x="39467" y="30170"/>
                  </a:cubicBezTo>
                  <a:cubicBezTo>
                    <a:pt x="39605" y="29734"/>
                    <a:pt x="39511" y="29186"/>
                    <a:pt x="39850" y="28882"/>
                  </a:cubicBezTo>
                  <a:cubicBezTo>
                    <a:pt x="40027" y="28723"/>
                    <a:pt x="40274" y="28681"/>
                    <a:pt x="40491" y="28587"/>
                  </a:cubicBezTo>
                  <a:cubicBezTo>
                    <a:pt x="41536" y="28142"/>
                    <a:pt x="42275" y="26192"/>
                    <a:pt x="42849" y="25276"/>
                  </a:cubicBezTo>
                  <a:cubicBezTo>
                    <a:pt x="43653" y="23989"/>
                    <a:pt x="44460" y="22703"/>
                    <a:pt x="45266" y="21416"/>
                  </a:cubicBezTo>
                  <a:cubicBezTo>
                    <a:pt x="45628" y="20835"/>
                    <a:pt x="45854" y="20336"/>
                    <a:pt x="45889" y="19811"/>
                  </a:cubicBezTo>
                  <a:cubicBezTo>
                    <a:pt x="45916" y="19407"/>
                    <a:pt x="45831" y="18988"/>
                    <a:pt x="45612" y="18503"/>
                  </a:cubicBezTo>
                  <a:cubicBezTo>
                    <a:pt x="45103" y="17384"/>
                    <a:pt x="44508" y="15665"/>
                    <a:pt x="43268" y="15175"/>
                  </a:cubicBezTo>
                  <a:cubicBezTo>
                    <a:pt x="42762" y="14975"/>
                    <a:pt x="42197" y="15010"/>
                    <a:pt x="41659" y="14933"/>
                  </a:cubicBezTo>
                  <a:cubicBezTo>
                    <a:pt x="41607" y="14925"/>
                    <a:pt x="41549" y="14913"/>
                    <a:pt x="41517" y="14870"/>
                  </a:cubicBezTo>
                  <a:cubicBezTo>
                    <a:pt x="41489" y="14829"/>
                    <a:pt x="41493" y="14776"/>
                    <a:pt x="41499" y="14726"/>
                  </a:cubicBezTo>
                  <a:cubicBezTo>
                    <a:pt x="41762" y="12329"/>
                    <a:pt x="42366" y="9904"/>
                    <a:pt x="42085" y="7480"/>
                  </a:cubicBezTo>
                  <a:cubicBezTo>
                    <a:pt x="41739" y="4520"/>
                    <a:pt x="38586" y="1945"/>
                    <a:pt x="36004" y="863"/>
                  </a:cubicBezTo>
                  <a:cubicBezTo>
                    <a:pt x="34656" y="297"/>
                    <a:pt x="33201" y="1"/>
                    <a:pt x="317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dist="47625" dir="2880000" algn="bl" rotWithShape="0">
                <a:schemeClr val="accent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7364397" y="3997133"/>
              <a:ext cx="336553" cy="702973"/>
            </a:xfrm>
            <a:custGeom>
              <a:avLst/>
              <a:gdLst/>
              <a:ahLst/>
              <a:cxnLst/>
              <a:rect l="l" t="t" r="r" b="b"/>
              <a:pathLst>
                <a:path w="7629" h="15935" extrusionOk="0">
                  <a:moveTo>
                    <a:pt x="186" y="1"/>
                  </a:moveTo>
                  <a:cubicBezTo>
                    <a:pt x="78" y="1"/>
                    <a:pt x="0" y="104"/>
                    <a:pt x="38" y="226"/>
                  </a:cubicBezTo>
                  <a:cubicBezTo>
                    <a:pt x="148" y="579"/>
                    <a:pt x="148" y="947"/>
                    <a:pt x="143" y="1331"/>
                  </a:cubicBezTo>
                  <a:cubicBezTo>
                    <a:pt x="135" y="1560"/>
                    <a:pt x="59" y="1768"/>
                    <a:pt x="51" y="2003"/>
                  </a:cubicBezTo>
                  <a:cubicBezTo>
                    <a:pt x="37" y="2240"/>
                    <a:pt x="109" y="2486"/>
                    <a:pt x="346" y="2834"/>
                  </a:cubicBezTo>
                  <a:cubicBezTo>
                    <a:pt x="687" y="3316"/>
                    <a:pt x="1224" y="3042"/>
                    <a:pt x="1427" y="3363"/>
                  </a:cubicBezTo>
                  <a:cubicBezTo>
                    <a:pt x="1887" y="4067"/>
                    <a:pt x="1367" y="4621"/>
                    <a:pt x="1637" y="5174"/>
                  </a:cubicBezTo>
                  <a:cubicBezTo>
                    <a:pt x="1744" y="5409"/>
                    <a:pt x="1948" y="5580"/>
                    <a:pt x="2154" y="5752"/>
                  </a:cubicBezTo>
                  <a:cubicBezTo>
                    <a:pt x="2255" y="5838"/>
                    <a:pt x="2357" y="5927"/>
                    <a:pt x="2439" y="6025"/>
                  </a:cubicBezTo>
                  <a:cubicBezTo>
                    <a:pt x="2518" y="6126"/>
                    <a:pt x="2580" y="6237"/>
                    <a:pt x="2610" y="6364"/>
                  </a:cubicBezTo>
                  <a:cubicBezTo>
                    <a:pt x="2684" y="6679"/>
                    <a:pt x="2538" y="6978"/>
                    <a:pt x="2411" y="7258"/>
                  </a:cubicBezTo>
                  <a:cubicBezTo>
                    <a:pt x="2305" y="7489"/>
                    <a:pt x="2218" y="7751"/>
                    <a:pt x="2199" y="8003"/>
                  </a:cubicBezTo>
                  <a:cubicBezTo>
                    <a:pt x="2189" y="8129"/>
                    <a:pt x="2195" y="8253"/>
                    <a:pt x="2226" y="8368"/>
                  </a:cubicBezTo>
                  <a:cubicBezTo>
                    <a:pt x="2250" y="8486"/>
                    <a:pt x="2295" y="8597"/>
                    <a:pt x="2369" y="8699"/>
                  </a:cubicBezTo>
                  <a:cubicBezTo>
                    <a:pt x="2573" y="8975"/>
                    <a:pt x="2854" y="9085"/>
                    <a:pt x="3124" y="9188"/>
                  </a:cubicBezTo>
                  <a:cubicBezTo>
                    <a:pt x="3387" y="9293"/>
                    <a:pt x="3647" y="9389"/>
                    <a:pt x="3820" y="9639"/>
                  </a:cubicBezTo>
                  <a:cubicBezTo>
                    <a:pt x="4027" y="9926"/>
                    <a:pt x="3972" y="10298"/>
                    <a:pt x="3913" y="10661"/>
                  </a:cubicBezTo>
                  <a:cubicBezTo>
                    <a:pt x="3861" y="11024"/>
                    <a:pt x="3768" y="11386"/>
                    <a:pt x="3902" y="11701"/>
                  </a:cubicBezTo>
                  <a:cubicBezTo>
                    <a:pt x="4044" y="12017"/>
                    <a:pt x="4332" y="12246"/>
                    <a:pt x="4575" y="12504"/>
                  </a:cubicBezTo>
                  <a:cubicBezTo>
                    <a:pt x="4695" y="12634"/>
                    <a:pt x="4805" y="12768"/>
                    <a:pt x="4871" y="12923"/>
                  </a:cubicBezTo>
                  <a:cubicBezTo>
                    <a:pt x="4932" y="13078"/>
                    <a:pt x="4947" y="13250"/>
                    <a:pt x="4891" y="13450"/>
                  </a:cubicBezTo>
                  <a:cubicBezTo>
                    <a:pt x="4853" y="13585"/>
                    <a:pt x="4844" y="13729"/>
                    <a:pt x="4886" y="13865"/>
                  </a:cubicBezTo>
                  <a:cubicBezTo>
                    <a:pt x="5004" y="14288"/>
                    <a:pt x="5406" y="13989"/>
                    <a:pt x="5615" y="14262"/>
                  </a:cubicBezTo>
                  <a:cubicBezTo>
                    <a:pt x="5806" y="14526"/>
                    <a:pt x="5856" y="14790"/>
                    <a:pt x="5878" y="15061"/>
                  </a:cubicBezTo>
                  <a:cubicBezTo>
                    <a:pt x="5904" y="15335"/>
                    <a:pt x="5935" y="15612"/>
                    <a:pt x="6141" y="15934"/>
                  </a:cubicBezTo>
                  <a:cubicBezTo>
                    <a:pt x="6360" y="15633"/>
                    <a:pt x="6403" y="15341"/>
                    <a:pt x="6438" y="15060"/>
                  </a:cubicBezTo>
                  <a:cubicBezTo>
                    <a:pt x="6476" y="14778"/>
                    <a:pt x="6473" y="14506"/>
                    <a:pt x="6651" y="14207"/>
                  </a:cubicBezTo>
                  <a:cubicBezTo>
                    <a:pt x="6829" y="13891"/>
                    <a:pt x="7270" y="14169"/>
                    <a:pt x="7329" y="13674"/>
                  </a:cubicBezTo>
                  <a:cubicBezTo>
                    <a:pt x="7343" y="13514"/>
                    <a:pt x="7301" y="13353"/>
                    <a:pt x="7235" y="13211"/>
                  </a:cubicBezTo>
                  <a:cubicBezTo>
                    <a:pt x="7137" y="13002"/>
                    <a:pt x="7117" y="12810"/>
                    <a:pt x="7138" y="12624"/>
                  </a:cubicBezTo>
                  <a:cubicBezTo>
                    <a:pt x="7151" y="12440"/>
                    <a:pt x="7211" y="12262"/>
                    <a:pt x="7282" y="12080"/>
                  </a:cubicBezTo>
                  <a:cubicBezTo>
                    <a:pt x="7427" y="11721"/>
                    <a:pt x="7629" y="11348"/>
                    <a:pt x="7604" y="10942"/>
                  </a:cubicBezTo>
                  <a:cubicBezTo>
                    <a:pt x="7586" y="10538"/>
                    <a:pt x="7350" y="10180"/>
                    <a:pt x="7098" y="9844"/>
                  </a:cubicBezTo>
                  <a:cubicBezTo>
                    <a:pt x="6853" y="9504"/>
                    <a:pt x="6627" y="9173"/>
                    <a:pt x="6606" y="8786"/>
                  </a:cubicBezTo>
                  <a:cubicBezTo>
                    <a:pt x="6594" y="8450"/>
                    <a:pt x="6743" y="8195"/>
                    <a:pt x="6887" y="7917"/>
                  </a:cubicBezTo>
                  <a:cubicBezTo>
                    <a:pt x="7028" y="7641"/>
                    <a:pt x="7155" y="7347"/>
                    <a:pt x="7108" y="6932"/>
                  </a:cubicBezTo>
                  <a:cubicBezTo>
                    <a:pt x="7091" y="6781"/>
                    <a:pt x="7045" y="6640"/>
                    <a:pt x="6976" y="6510"/>
                  </a:cubicBezTo>
                  <a:cubicBezTo>
                    <a:pt x="6904" y="6382"/>
                    <a:pt x="6811" y="6265"/>
                    <a:pt x="6706" y="6161"/>
                  </a:cubicBezTo>
                  <a:cubicBezTo>
                    <a:pt x="6494" y="5953"/>
                    <a:pt x="6235" y="5795"/>
                    <a:pt x="5987" y="5688"/>
                  </a:cubicBezTo>
                  <a:cubicBezTo>
                    <a:pt x="5682" y="5561"/>
                    <a:pt x="5337" y="5455"/>
                    <a:pt x="5130" y="5165"/>
                  </a:cubicBezTo>
                  <a:cubicBezTo>
                    <a:pt x="5046" y="5046"/>
                    <a:pt x="4995" y="4915"/>
                    <a:pt x="4960" y="4776"/>
                  </a:cubicBezTo>
                  <a:cubicBezTo>
                    <a:pt x="4922" y="4640"/>
                    <a:pt x="4900" y="4495"/>
                    <a:pt x="4880" y="4348"/>
                  </a:cubicBezTo>
                  <a:cubicBezTo>
                    <a:pt x="4838" y="4057"/>
                    <a:pt x="4808" y="3752"/>
                    <a:pt x="4645" y="3502"/>
                  </a:cubicBezTo>
                  <a:cubicBezTo>
                    <a:pt x="4243" y="2909"/>
                    <a:pt x="3531" y="3064"/>
                    <a:pt x="3040" y="2309"/>
                  </a:cubicBezTo>
                  <a:cubicBezTo>
                    <a:pt x="2822" y="1966"/>
                    <a:pt x="3261" y="1571"/>
                    <a:pt x="2866" y="1011"/>
                  </a:cubicBezTo>
                  <a:cubicBezTo>
                    <a:pt x="2593" y="613"/>
                    <a:pt x="2315" y="474"/>
                    <a:pt x="2075" y="406"/>
                  </a:cubicBezTo>
                  <a:cubicBezTo>
                    <a:pt x="1833" y="342"/>
                    <a:pt x="1607" y="359"/>
                    <a:pt x="1380" y="308"/>
                  </a:cubicBezTo>
                  <a:cubicBezTo>
                    <a:pt x="971" y="234"/>
                    <a:pt x="599" y="175"/>
                    <a:pt x="266" y="19"/>
                  </a:cubicBezTo>
                  <a:cubicBezTo>
                    <a:pt x="238" y="7"/>
                    <a:pt x="211" y="1"/>
                    <a:pt x="1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7389321" y="4023336"/>
              <a:ext cx="262220" cy="571819"/>
            </a:xfrm>
            <a:custGeom>
              <a:avLst/>
              <a:gdLst/>
              <a:ahLst/>
              <a:cxnLst/>
              <a:rect l="l" t="t" r="r" b="b"/>
              <a:pathLst>
                <a:path w="5944" h="12962" extrusionOk="0">
                  <a:moveTo>
                    <a:pt x="1" y="1"/>
                  </a:moveTo>
                  <a:cubicBezTo>
                    <a:pt x="95" y="400"/>
                    <a:pt x="148" y="820"/>
                    <a:pt x="211" y="1219"/>
                  </a:cubicBezTo>
                  <a:cubicBezTo>
                    <a:pt x="232" y="1360"/>
                    <a:pt x="256" y="1505"/>
                    <a:pt x="340" y="1626"/>
                  </a:cubicBezTo>
                  <a:cubicBezTo>
                    <a:pt x="436" y="1761"/>
                    <a:pt x="597" y="1823"/>
                    <a:pt x="747" y="1887"/>
                  </a:cubicBezTo>
                  <a:cubicBezTo>
                    <a:pt x="1005" y="1997"/>
                    <a:pt x="1268" y="2155"/>
                    <a:pt x="1468" y="2365"/>
                  </a:cubicBezTo>
                  <a:cubicBezTo>
                    <a:pt x="1672" y="2574"/>
                    <a:pt x="1835" y="2818"/>
                    <a:pt x="1882" y="3102"/>
                  </a:cubicBezTo>
                  <a:cubicBezTo>
                    <a:pt x="1949" y="3540"/>
                    <a:pt x="1790" y="4005"/>
                    <a:pt x="2028" y="4367"/>
                  </a:cubicBezTo>
                  <a:cubicBezTo>
                    <a:pt x="2238" y="4696"/>
                    <a:pt x="2685" y="4743"/>
                    <a:pt x="2980" y="5004"/>
                  </a:cubicBezTo>
                  <a:cubicBezTo>
                    <a:pt x="3250" y="5254"/>
                    <a:pt x="3371" y="5655"/>
                    <a:pt x="3383" y="6025"/>
                  </a:cubicBezTo>
                  <a:cubicBezTo>
                    <a:pt x="3389" y="6398"/>
                    <a:pt x="3316" y="6755"/>
                    <a:pt x="3311" y="7115"/>
                  </a:cubicBezTo>
                  <a:cubicBezTo>
                    <a:pt x="3302" y="7317"/>
                    <a:pt x="3316" y="7538"/>
                    <a:pt x="3443" y="7691"/>
                  </a:cubicBezTo>
                  <a:cubicBezTo>
                    <a:pt x="3581" y="7859"/>
                    <a:pt x="3811" y="7901"/>
                    <a:pt x="3978" y="8043"/>
                  </a:cubicBezTo>
                  <a:cubicBezTo>
                    <a:pt x="4231" y="8271"/>
                    <a:pt x="4136" y="8721"/>
                    <a:pt x="4101" y="9059"/>
                  </a:cubicBezTo>
                  <a:cubicBezTo>
                    <a:pt x="4062" y="9400"/>
                    <a:pt x="3970" y="9758"/>
                    <a:pt x="4094" y="10080"/>
                  </a:cubicBezTo>
                  <a:cubicBezTo>
                    <a:pt x="4195" y="10332"/>
                    <a:pt x="4376" y="10528"/>
                    <a:pt x="4548" y="10737"/>
                  </a:cubicBezTo>
                  <a:cubicBezTo>
                    <a:pt x="4662" y="10880"/>
                    <a:pt x="4767" y="11032"/>
                    <a:pt x="4868" y="11194"/>
                  </a:cubicBezTo>
                  <a:cubicBezTo>
                    <a:pt x="4960" y="11358"/>
                    <a:pt x="5044" y="11531"/>
                    <a:pt x="5124" y="11715"/>
                  </a:cubicBezTo>
                  <a:cubicBezTo>
                    <a:pt x="5202" y="11900"/>
                    <a:pt x="5285" y="12094"/>
                    <a:pt x="5346" y="12302"/>
                  </a:cubicBezTo>
                  <a:cubicBezTo>
                    <a:pt x="5407" y="12510"/>
                    <a:pt x="5464" y="12730"/>
                    <a:pt x="5518" y="12962"/>
                  </a:cubicBezTo>
                  <a:cubicBezTo>
                    <a:pt x="5525" y="12724"/>
                    <a:pt x="5535" y="12498"/>
                    <a:pt x="5553" y="12277"/>
                  </a:cubicBezTo>
                  <a:cubicBezTo>
                    <a:pt x="5567" y="12056"/>
                    <a:pt x="5571" y="11847"/>
                    <a:pt x="5592" y="11642"/>
                  </a:cubicBezTo>
                  <a:cubicBezTo>
                    <a:pt x="5609" y="11439"/>
                    <a:pt x="5635" y="11241"/>
                    <a:pt x="5670" y="11047"/>
                  </a:cubicBezTo>
                  <a:cubicBezTo>
                    <a:pt x="5695" y="10853"/>
                    <a:pt x="5728" y="10665"/>
                    <a:pt x="5774" y="10480"/>
                  </a:cubicBezTo>
                  <a:cubicBezTo>
                    <a:pt x="5834" y="10208"/>
                    <a:pt x="5944" y="9925"/>
                    <a:pt x="5890" y="9637"/>
                  </a:cubicBezTo>
                  <a:cubicBezTo>
                    <a:pt x="5827" y="9269"/>
                    <a:pt x="5577" y="8974"/>
                    <a:pt x="5353" y="8693"/>
                  </a:cubicBezTo>
                  <a:cubicBezTo>
                    <a:pt x="5122" y="8411"/>
                    <a:pt x="4788" y="8092"/>
                    <a:pt x="4855" y="7745"/>
                  </a:cubicBezTo>
                  <a:cubicBezTo>
                    <a:pt x="4891" y="7525"/>
                    <a:pt x="5039" y="7344"/>
                    <a:pt x="5031" y="7113"/>
                  </a:cubicBezTo>
                  <a:cubicBezTo>
                    <a:pt x="5024" y="6902"/>
                    <a:pt x="4891" y="6708"/>
                    <a:pt x="4747" y="6553"/>
                  </a:cubicBezTo>
                  <a:cubicBezTo>
                    <a:pt x="4478" y="6278"/>
                    <a:pt x="4168" y="6065"/>
                    <a:pt x="3907" y="5796"/>
                  </a:cubicBezTo>
                  <a:cubicBezTo>
                    <a:pt x="3639" y="5528"/>
                    <a:pt x="3399" y="5187"/>
                    <a:pt x="3380" y="4808"/>
                  </a:cubicBezTo>
                  <a:cubicBezTo>
                    <a:pt x="3353" y="4410"/>
                    <a:pt x="3554" y="4016"/>
                    <a:pt x="3395" y="3630"/>
                  </a:cubicBezTo>
                  <a:cubicBezTo>
                    <a:pt x="3215" y="3200"/>
                    <a:pt x="2697" y="3095"/>
                    <a:pt x="2357" y="2815"/>
                  </a:cubicBezTo>
                  <a:cubicBezTo>
                    <a:pt x="2129" y="2633"/>
                    <a:pt x="1962" y="2390"/>
                    <a:pt x="1858" y="2109"/>
                  </a:cubicBezTo>
                  <a:cubicBezTo>
                    <a:pt x="1757" y="1829"/>
                    <a:pt x="1694" y="1526"/>
                    <a:pt x="1667" y="1240"/>
                  </a:cubicBezTo>
                  <a:cubicBezTo>
                    <a:pt x="1651" y="1073"/>
                    <a:pt x="1641" y="893"/>
                    <a:pt x="1539" y="747"/>
                  </a:cubicBezTo>
                  <a:cubicBezTo>
                    <a:pt x="1453" y="617"/>
                    <a:pt x="1302" y="549"/>
                    <a:pt x="1167" y="488"/>
                  </a:cubicBezTo>
                  <a:cubicBezTo>
                    <a:pt x="771" y="317"/>
                    <a:pt x="400" y="142"/>
                    <a:pt x="1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7369293" y="4011602"/>
              <a:ext cx="326407" cy="656475"/>
            </a:xfrm>
            <a:custGeom>
              <a:avLst/>
              <a:gdLst/>
              <a:ahLst/>
              <a:cxnLst/>
              <a:rect l="l" t="t" r="r" b="b"/>
              <a:pathLst>
                <a:path w="7399" h="14881" extrusionOk="0">
                  <a:moveTo>
                    <a:pt x="1367" y="0"/>
                  </a:moveTo>
                  <a:cubicBezTo>
                    <a:pt x="1367" y="0"/>
                    <a:pt x="1316" y="260"/>
                    <a:pt x="1264" y="521"/>
                  </a:cubicBezTo>
                  <a:cubicBezTo>
                    <a:pt x="1208" y="778"/>
                    <a:pt x="1151" y="1034"/>
                    <a:pt x="1151" y="1034"/>
                  </a:cubicBezTo>
                  <a:cubicBezTo>
                    <a:pt x="1151" y="1034"/>
                    <a:pt x="959" y="789"/>
                    <a:pt x="767" y="543"/>
                  </a:cubicBezTo>
                  <a:cubicBezTo>
                    <a:pt x="673" y="419"/>
                    <a:pt x="565" y="306"/>
                    <a:pt x="489" y="217"/>
                  </a:cubicBezTo>
                  <a:cubicBezTo>
                    <a:pt x="414" y="128"/>
                    <a:pt x="362" y="69"/>
                    <a:pt x="362" y="69"/>
                  </a:cubicBezTo>
                  <a:cubicBezTo>
                    <a:pt x="347" y="52"/>
                    <a:pt x="326" y="42"/>
                    <a:pt x="306" y="42"/>
                  </a:cubicBezTo>
                  <a:cubicBezTo>
                    <a:pt x="292" y="42"/>
                    <a:pt x="278" y="47"/>
                    <a:pt x="268" y="57"/>
                  </a:cubicBezTo>
                  <a:cubicBezTo>
                    <a:pt x="241" y="79"/>
                    <a:pt x="241" y="122"/>
                    <a:pt x="268" y="152"/>
                  </a:cubicBezTo>
                  <a:cubicBezTo>
                    <a:pt x="268" y="152"/>
                    <a:pt x="319" y="210"/>
                    <a:pt x="395" y="298"/>
                  </a:cubicBezTo>
                  <a:cubicBezTo>
                    <a:pt x="468" y="388"/>
                    <a:pt x="578" y="498"/>
                    <a:pt x="670" y="622"/>
                  </a:cubicBezTo>
                  <a:cubicBezTo>
                    <a:pt x="861" y="866"/>
                    <a:pt x="1051" y="1110"/>
                    <a:pt x="1051" y="1110"/>
                  </a:cubicBezTo>
                  <a:cubicBezTo>
                    <a:pt x="1051" y="1110"/>
                    <a:pt x="793" y="1105"/>
                    <a:pt x="533" y="1102"/>
                  </a:cubicBezTo>
                  <a:cubicBezTo>
                    <a:pt x="278" y="1102"/>
                    <a:pt x="22" y="1103"/>
                    <a:pt x="22" y="1103"/>
                  </a:cubicBezTo>
                  <a:cubicBezTo>
                    <a:pt x="15" y="1149"/>
                    <a:pt x="9" y="1194"/>
                    <a:pt x="1" y="1239"/>
                  </a:cubicBezTo>
                  <a:cubicBezTo>
                    <a:pt x="1" y="1239"/>
                    <a:pt x="289" y="1237"/>
                    <a:pt x="576" y="1237"/>
                  </a:cubicBezTo>
                  <a:cubicBezTo>
                    <a:pt x="870" y="1244"/>
                    <a:pt x="1162" y="1249"/>
                    <a:pt x="1162" y="1249"/>
                  </a:cubicBezTo>
                  <a:cubicBezTo>
                    <a:pt x="1162" y="1249"/>
                    <a:pt x="1234" y="1335"/>
                    <a:pt x="1330" y="1475"/>
                  </a:cubicBezTo>
                  <a:cubicBezTo>
                    <a:pt x="1427" y="1613"/>
                    <a:pt x="1559" y="1798"/>
                    <a:pt x="1689" y="1981"/>
                  </a:cubicBezTo>
                  <a:cubicBezTo>
                    <a:pt x="1821" y="2164"/>
                    <a:pt x="1946" y="2352"/>
                    <a:pt x="2036" y="2496"/>
                  </a:cubicBezTo>
                  <a:cubicBezTo>
                    <a:pt x="2127" y="2640"/>
                    <a:pt x="2188" y="2735"/>
                    <a:pt x="2188" y="2735"/>
                  </a:cubicBezTo>
                  <a:cubicBezTo>
                    <a:pt x="2188" y="2735"/>
                    <a:pt x="1713" y="2679"/>
                    <a:pt x="1251" y="2641"/>
                  </a:cubicBezTo>
                  <a:cubicBezTo>
                    <a:pt x="777" y="2610"/>
                    <a:pt x="315" y="2595"/>
                    <a:pt x="315" y="2595"/>
                  </a:cubicBezTo>
                  <a:lnTo>
                    <a:pt x="315" y="2604"/>
                  </a:lnTo>
                  <a:cubicBezTo>
                    <a:pt x="372" y="2661"/>
                    <a:pt x="430" y="2703"/>
                    <a:pt x="492" y="2735"/>
                  </a:cubicBezTo>
                  <a:cubicBezTo>
                    <a:pt x="492" y="2735"/>
                    <a:pt x="604" y="2740"/>
                    <a:pt x="771" y="2747"/>
                  </a:cubicBezTo>
                  <a:cubicBezTo>
                    <a:pt x="939" y="2755"/>
                    <a:pt x="1164" y="2768"/>
                    <a:pt x="1384" y="2790"/>
                  </a:cubicBezTo>
                  <a:cubicBezTo>
                    <a:pt x="1828" y="2830"/>
                    <a:pt x="2283" y="2885"/>
                    <a:pt x="2283" y="2885"/>
                  </a:cubicBezTo>
                  <a:cubicBezTo>
                    <a:pt x="2283" y="2885"/>
                    <a:pt x="2343" y="2980"/>
                    <a:pt x="2435" y="3123"/>
                  </a:cubicBezTo>
                  <a:cubicBezTo>
                    <a:pt x="2520" y="3271"/>
                    <a:pt x="2632" y="3465"/>
                    <a:pt x="2747" y="3660"/>
                  </a:cubicBezTo>
                  <a:cubicBezTo>
                    <a:pt x="2858" y="3857"/>
                    <a:pt x="2977" y="4049"/>
                    <a:pt x="3055" y="4200"/>
                  </a:cubicBezTo>
                  <a:cubicBezTo>
                    <a:pt x="3134" y="4351"/>
                    <a:pt x="3186" y="4450"/>
                    <a:pt x="3186" y="4450"/>
                  </a:cubicBezTo>
                  <a:cubicBezTo>
                    <a:pt x="3186" y="4450"/>
                    <a:pt x="3078" y="4429"/>
                    <a:pt x="2916" y="4400"/>
                  </a:cubicBezTo>
                  <a:cubicBezTo>
                    <a:pt x="2756" y="4369"/>
                    <a:pt x="2542" y="4332"/>
                    <a:pt x="2323" y="4300"/>
                  </a:cubicBezTo>
                  <a:cubicBezTo>
                    <a:pt x="1889" y="4234"/>
                    <a:pt x="1461" y="4182"/>
                    <a:pt x="1461" y="4182"/>
                  </a:cubicBezTo>
                  <a:cubicBezTo>
                    <a:pt x="1456" y="4229"/>
                    <a:pt x="1451" y="4272"/>
                    <a:pt x="1445" y="4316"/>
                  </a:cubicBezTo>
                  <a:cubicBezTo>
                    <a:pt x="1445" y="4316"/>
                    <a:pt x="1899" y="4369"/>
                    <a:pt x="2359" y="4440"/>
                  </a:cubicBezTo>
                  <a:cubicBezTo>
                    <a:pt x="2811" y="4515"/>
                    <a:pt x="3268" y="4607"/>
                    <a:pt x="3268" y="4607"/>
                  </a:cubicBezTo>
                  <a:cubicBezTo>
                    <a:pt x="3268" y="4607"/>
                    <a:pt x="3321" y="4708"/>
                    <a:pt x="3399" y="4858"/>
                  </a:cubicBezTo>
                  <a:cubicBezTo>
                    <a:pt x="3481" y="5007"/>
                    <a:pt x="3581" y="5210"/>
                    <a:pt x="3675" y="5416"/>
                  </a:cubicBezTo>
                  <a:cubicBezTo>
                    <a:pt x="3770" y="5621"/>
                    <a:pt x="3866" y="5826"/>
                    <a:pt x="3938" y="5979"/>
                  </a:cubicBezTo>
                  <a:cubicBezTo>
                    <a:pt x="4012" y="6133"/>
                    <a:pt x="4053" y="6238"/>
                    <a:pt x="4053" y="6238"/>
                  </a:cubicBezTo>
                  <a:cubicBezTo>
                    <a:pt x="4053" y="6238"/>
                    <a:pt x="3951" y="6210"/>
                    <a:pt x="3801" y="6170"/>
                  </a:cubicBezTo>
                  <a:cubicBezTo>
                    <a:pt x="3646" y="6133"/>
                    <a:pt x="3441" y="6083"/>
                    <a:pt x="3237" y="6034"/>
                  </a:cubicBezTo>
                  <a:cubicBezTo>
                    <a:pt x="2829" y="5937"/>
                    <a:pt x="2427" y="5855"/>
                    <a:pt x="2427" y="5855"/>
                  </a:cubicBezTo>
                  <a:lnTo>
                    <a:pt x="2427" y="5855"/>
                  </a:lnTo>
                  <a:cubicBezTo>
                    <a:pt x="2452" y="5900"/>
                    <a:pt x="2472" y="5951"/>
                    <a:pt x="2485" y="6003"/>
                  </a:cubicBezTo>
                  <a:cubicBezTo>
                    <a:pt x="2485" y="6003"/>
                    <a:pt x="2892" y="6087"/>
                    <a:pt x="3304" y="6186"/>
                  </a:cubicBezTo>
                  <a:cubicBezTo>
                    <a:pt x="3512" y="6234"/>
                    <a:pt x="3718" y="6287"/>
                    <a:pt x="3867" y="6329"/>
                  </a:cubicBezTo>
                  <a:cubicBezTo>
                    <a:pt x="4019" y="6372"/>
                    <a:pt x="4120" y="6399"/>
                    <a:pt x="4120" y="6399"/>
                  </a:cubicBezTo>
                  <a:cubicBezTo>
                    <a:pt x="4120" y="6399"/>
                    <a:pt x="4298" y="6814"/>
                    <a:pt x="4464" y="7234"/>
                  </a:cubicBezTo>
                  <a:lnTo>
                    <a:pt x="4774" y="8083"/>
                  </a:lnTo>
                  <a:cubicBezTo>
                    <a:pt x="4774" y="8083"/>
                    <a:pt x="4113" y="7847"/>
                    <a:pt x="3468" y="7648"/>
                  </a:cubicBezTo>
                  <a:cubicBezTo>
                    <a:pt x="3146" y="7547"/>
                    <a:pt x="2810" y="7460"/>
                    <a:pt x="2567" y="7396"/>
                  </a:cubicBezTo>
                  <a:cubicBezTo>
                    <a:pt x="2323" y="7334"/>
                    <a:pt x="2160" y="7294"/>
                    <a:pt x="2160" y="7294"/>
                  </a:cubicBezTo>
                  <a:cubicBezTo>
                    <a:pt x="2148" y="7336"/>
                    <a:pt x="2137" y="7378"/>
                    <a:pt x="2123" y="7419"/>
                  </a:cubicBezTo>
                  <a:cubicBezTo>
                    <a:pt x="2123" y="7419"/>
                    <a:pt x="2293" y="7463"/>
                    <a:pt x="2546" y="7527"/>
                  </a:cubicBezTo>
                  <a:cubicBezTo>
                    <a:pt x="2801" y="7593"/>
                    <a:pt x="3144" y="7686"/>
                    <a:pt x="3476" y="7792"/>
                  </a:cubicBezTo>
                  <a:cubicBezTo>
                    <a:pt x="3810" y="7897"/>
                    <a:pt x="4150" y="8011"/>
                    <a:pt x="4405" y="8099"/>
                  </a:cubicBezTo>
                  <a:cubicBezTo>
                    <a:pt x="4660" y="8188"/>
                    <a:pt x="4828" y="8251"/>
                    <a:pt x="4828" y="8251"/>
                  </a:cubicBezTo>
                  <a:lnTo>
                    <a:pt x="5099" y="9113"/>
                  </a:lnTo>
                  <a:cubicBezTo>
                    <a:pt x="5171" y="9328"/>
                    <a:pt x="5219" y="9549"/>
                    <a:pt x="5264" y="9712"/>
                  </a:cubicBezTo>
                  <a:cubicBezTo>
                    <a:pt x="5307" y="9876"/>
                    <a:pt x="5337" y="9985"/>
                    <a:pt x="5337" y="9985"/>
                  </a:cubicBezTo>
                  <a:cubicBezTo>
                    <a:pt x="5337" y="9985"/>
                    <a:pt x="4928" y="9797"/>
                    <a:pt x="4526" y="9625"/>
                  </a:cubicBezTo>
                  <a:cubicBezTo>
                    <a:pt x="4326" y="9539"/>
                    <a:pt x="4119" y="9459"/>
                    <a:pt x="3964" y="9400"/>
                  </a:cubicBezTo>
                  <a:cubicBezTo>
                    <a:pt x="3808" y="9341"/>
                    <a:pt x="3706" y="9303"/>
                    <a:pt x="3706" y="9303"/>
                  </a:cubicBezTo>
                  <a:lnTo>
                    <a:pt x="3703" y="9313"/>
                  </a:lnTo>
                  <a:cubicBezTo>
                    <a:pt x="3739" y="9363"/>
                    <a:pt x="3763" y="9417"/>
                    <a:pt x="3786" y="9472"/>
                  </a:cubicBezTo>
                  <a:cubicBezTo>
                    <a:pt x="3786" y="9472"/>
                    <a:pt x="3887" y="9512"/>
                    <a:pt x="4039" y="9570"/>
                  </a:cubicBezTo>
                  <a:cubicBezTo>
                    <a:pt x="4187" y="9631"/>
                    <a:pt x="4386" y="9714"/>
                    <a:pt x="4584" y="9797"/>
                  </a:cubicBezTo>
                  <a:cubicBezTo>
                    <a:pt x="4981" y="9966"/>
                    <a:pt x="5383" y="10154"/>
                    <a:pt x="5383" y="10154"/>
                  </a:cubicBezTo>
                  <a:cubicBezTo>
                    <a:pt x="5383" y="10154"/>
                    <a:pt x="5389" y="10181"/>
                    <a:pt x="5402" y="10229"/>
                  </a:cubicBezTo>
                  <a:cubicBezTo>
                    <a:pt x="5415" y="10277"/>
                    <a:pt x="5433" y="10345"/>
                    <a:pt x="5449" y="10428"/>
                  </a:cubicBezTo>
                  <a:cubicBezTo>
                    <a:pt x="5485" y="10595"/>
                    <a:pt x="5531" y="10816"/>
                    <a:pt x="5578" y="11036"/>
                  </a:cubicBezTo>
                  <a:cubicBezTo>
                    <a:pt x="5627" y="11257"/>
                    <a:pt x="5673" y="11478"/>
                    <a:pt x="5695" y="11646"/>
                  </a:cubicBezTo>
                  <a:cubicBezTo>
                    <a:pt x="5722" y="11813"/>
                    <a:pt x="5740" y="11924"/>
                    <a:pt x="5740" y="11924"/>
                  </a:cubicBezTo>
                  <a:cubicBezTo>
                    <a:pt x="5740" y="11924"/>
                    <a:pt x="5615" y="11853"/>
                    <a:pt x="5428" y="11747"/>
                  </a:cubicBezTo>
                  <a:cubicBezTo>
                    <a:pt x="5242" y="11642"/>
                    <a:pt x="4997" y="11506"/>
                    <a:pt x="4738" y="11380"/>
                  </a:cubicBezTo>
                  <a:cubicBezTo>
                    <a:pt x="4224" y="11125"/>
                    <a:pt x="3720" y="10900"/>
                    <a:pt x="3720" y="10900"/>
                  </a:cubicBezTo>
                  <a:cubicBezTo>
                    <a:pt x="3716" y="10948"/>
                    <a:pt x="3716" y="10995"/>
                    <a:pt x="3718" y="11043"/>
                  </a:cubicBezTo>
                  <a:cubicBezTo>
                    <a:pt x="3718" y="11043"/>
                    <a:pt x="4230" y="11273"/>
                    <a:pt x="4754" y="11536"/>
                  </a:cubicBezTo>
                  <a:cubicBezTo>
                    <a:pt x="5260" y="11798"/>
                    <a:pt x="5767" y="12097"/>
                    <a:pt x="5767" y="12097"/>
                  </a:cubicBezTo>
                  <a:cubicBezTo>
                    <a:pt x="5767" y="12097"/>
                    <a:pt x="5785" y="12209"/>
                    <a:pt x="5812" y="12376"/>
                  </a:cubicBezTo>
                  <a:cubicBezTo>
                    <a:pt x="5840" y="12543"/>
                    <a:pt x="5856" y="12767"/>
                    <a:pt x="5880" y="12992"/>
                  </a:cubicBezTo>
                  <a:cubicBezTo>
                    <a:pt x="5901" y="13216"/>
                    <a:pt x="5931" y="13439"/>
                    <a:pt x="5940" y="13609"/>
                  </a:cubicBezTo>
                  <a:cubicBezTo>
                    <a:pt x="5946" y="13777"/>
                    <a:pt x="5951" y="13890"/>
                    <a:pt x="5951" y="13890"/>
                  </a:cubicBezTo>
                  <a:cubicBezTo>
                    <a:pt x="5951" y="13890"/>
                    <a:pt x="5880" y="13837"/>
                    <a:pt x="5773" y="13758"/>
                  </a:cubicBezTo>
                  <a:cubicBezTo>
                    <a:pt x="5662" y="13681"/>
                    <a:pt x="5526" y="13580"/>
                    <a:pt x="5373" y="13481"/>
                  </a:cubicBezTo>
                  <a:cubicBezTo>
                    <a:pt x="5074" y="13285"/>
                    <a:pt x="4776" y="13102"/>
                    <a:pt x="4776" y="13102"/>
                  </a:cubicBezTo>
                  <a:cubicBezTo>
                    <a:pt x="4775" y="13107"/>
                    <a:pt x="4774" y="13112"/>
                    <a:pt x="4771" y="13119"/>
                  </a:cubicBezTo>
                  <a:cubicBezTo>
                    <a:pt x="4760" y="13159"/>
                    <a:pt x="4753" y="13200"/>
                    <a:pt x="4747" y="13239"/>
                  </a:cubicBezTo>
                  <a:cubicBezTo>
                    <a:pt x="4747" y="13239"/>
                    <a:pt x="4824" y="13289"/>
                    <a:pt x="4940" y="13360"/>
                  </a:cubicBezTo>
                  <a:cubicBezTo>
                    <a:pt x="5054" y="13434"/>
                    <a:pt x="5216" y="13534"/>
                    <a:pt x="5363" y="13638"/>
                  </a:cubicBezTo>
                  <a:cubicBezTo>
                    <a:pt x="5659" y="13844"/>
                    <a:pt x="5958" y="14067"/>
                    <a:pt x="5958" y="14067"/>
                  </a:cubicBezTo>
                  <a:lnTo>
                    <a:pt x="5973" y="14437"/>
                  </a:lnTo>
                  <a:cubicBezTo>
                    <a:pt x="5980" y="14531"/>
                    <a:pt x="5980" y="14623"/>
                    <a:pt x="5977" y="14692"/>
                  </a:cubicBezTo>
                  <a:cubicBezTo>
                    <a:pt x="5976" y="14762"/>
                    <a:pt x="5974" y="14808"/>
                    <a:pt x="5974" y="14808"/>
                  </a:cubicBezTo>
                  <a:cubicBezTo>
                    <a:pt x="5973" y="14847"/>
                    <a:pt x="6001" y="14880"/>
                    <a:pt x="6036" y="14880"/>
                  </a:cubicBezTo>
                  <a:cubicBezTo>
                    <a:pt x="6071" y="14880"/>
                    <a:pt x="6099" y="14847"/>
                    <a:pt x="6100" y="14808"/>
                  </a:cubicBezTo>
                  <a:cubicBezTo>
                    <a:pt x="6100" y="14808"/>
                    <a:pt x="6103" y="14761"/>
                    <a:pt x="6104" y="14691"/>
                  </a:cubicBezTo>
                  <a:cubicBezTo>
                    <a:pt x="6106" y="14621"/>
                    <a:pt x="6106" y="14529"/>
                    <a:pt x="6099" y="14435"/>
                  </a:cubicBezTo>
                  <a:lnTo>
                    <a:pt x="6084" y="14062"/>
                  </a:lnTo>
                  <a:cubicBezTo>
                    <a:pt x="6084" y="14062"/>
                    <a:pt x="6362" y="13815"/>
                    <a:pt x="6638" y="13549"/>
                  </a:cubicBezTo>
                  <a:cubicBezTo>
                    <a:pt x="6908" y="13287"/>
                    <a:pt x="7166" y="13010"/>
                    <a:pt x="7166" y="13010"/>
                  </a:cubicBezTo>
                  <a:cubicBezTo>
                    <a:pt x="7152" y="12966"/>
                    <a:pt x="7136" y="12923"/>
                    <a:pt x="7116" y="12881"/>
                  </a:cubicBezTo>
                  <a:cubicBezTo>
                    <a:pt x="7113" y="12875"/>
                    <a:pt x="7112" y="12870"/>
                    <a:pt x="7110" y="12863"/>
                  </a:cubicBezTo>
                  <a:cubicBezTo>
                    <a:pt x="7110" y="12863"/>
                    <a:pt x="6859" y="13131"/>
                    <a:pt x="6606" y="13386"/>
                  </a:cubicBezTo>
                  <a:cubicBezTo>
                    <a:pt x="6482" y="13513"/>
                    <a:pt x="6343" y="13639"/>
                    <a:pt x="6244" y="13731"/>
                  </a:cubicBezTo>
                  <a:cubicBezTo>
                    <a:pt x="6145" y="13821"/>
                    <a:pt x="6077" y="13883"/>
                    <a:pt x="6077" y="13883"/>
                  </a:cubicBezTo>
                  <a:cubicBezTo>
                    <a:pt x="6077" y="13883"/>
                    <a:pt x="6073" y="13770"/>
                    <a:pt x="6066" y="13600"/>
                  </a:cubicBezTo>
                  <a:cubicBezTo>
                    <a:pt x="6057" y="13431"/>
                    <a:pt x="6028" y="13205"/>
                    <a:pt x="6007" y="12979"/>
                  </a:cubicBezTo>
                  <a:cubicBezTo>
                    <a:pt x="5981" y="12753"/>
                    <a:pt x="5965" y="12525"/>
                    <a:pt x="5937" y="12358"/>
                  </a:cubicBezTo>
                  <a:cubicBezTo>
                    <a:pt x="5910" y="12190"/>
                    <a:pt x="5892" y="12078"/>
                    <a:pt x="5892" y="12078"/>
                  </a:cubicBezTo>
                  <a:cubicBezTo>
                    <a:pt x="5892" y="12078"/>
                    <a:pt x="6287" y="11645"/>
                    <a:pt x="6670" y="11176"/>
                  </a:cubicBezTo>
                  <a:cubicBezTo>
                    <a:pt x="7038" y="10715"/>
                    <a:pt x="7399" y="10220"/>
                    <a:pt x="7399" y="10220"/>
                  </a:cubicBezTo>
                  <a:cubicBezTo>
                    <a:pt x="7379" y="10169"/>
                    <a:pt x="7357" y="10117"/>
                    <a:pt x="7333" y="10066"/>
                  </a:cubicBezTo>
                  <a:cubicBezTo>
                    <a:pt x="7333" y="10066"/>
                    <a:pt x="6980" y="10554"/>
                    <a:pt x="6618" y="11010"/>
                  </a:cubicBezTo>
                  <a:cubicBezTo>
                    <a:pt x="6443" y="11238"/>
                    <a:pt x="6249" y="11463"/>
                    <a:pt x="6105" y="11629"/>
                  </a:cubicBezTo>
                  <a:cubicBezTo>
                    <a:pt x="5961" y="11793"/>
                    <a:pt x="5865" y="11902"/>
                    <a:pt x="5865" y="11902"/>
                  </a:cubicBezTo>
                  <a:cubicBezTo>
                    <a:pt x="5865" y="11902"/>
                    <a:pt x="5846" y="11789"/>
                    <a:pt x="5820" y="11621"/>
                  </a:cubicBezTo>
                  <a:cubicBezTo>
                    <a:pt x="5798" y="11451"/>
                    <a:pt x="5752" y="11230"/>
                    <a:pt x="5703" y="11007"/>
                  </a:cubicBezTo>
                  <a:cubicBezTo>
                    <a:pt x="5656" y="10785"/>
                    <a:pt x="5609" y="10564"/>
                    <a:pt x="5573" y="10397"/>
                  </a:cubicBezTo>
                  <a:cubicBezTo>
                    <a:pt x="5557" y="10314"/>
                    <a:pt x="5539" y="10245"/>
                    <a:pt x="5526" y="10197"/>
                  </a:cubicBezTo>
                  <a:cubicBezTo>
                    <a:pt x="5514" y="10150"/>
                    <a:pt x="5506" y="10122"/>
                    <a:pt x="5506" y="10122"/>
                  </a:cubicBezTo>
                  <a:cubicBezTo>
                    <a:pt x="5506" y="10122"/>
                    <a:pt x="5766" y="9772"/>
                    <a:pt x="6021" y="9404"/>
                  </a:cubicBezTo>
                  <a:cubicBezTo>
                    <a:pt x="6147" y="9218"/>
                    <a:pt x="6275" y="9031"/>
                    <a:pt x="6369" y="8892"/>
                  </a:cubicBezTo>
                  <a:cubicBezTo>
                    <a:pt x="6460" y="8751"/>
                    <a:pt x="6519" y="8657"/>
                    <a:pt x="6519" y="8657"/>
                  </a:cubicBezTo>
                  <a:cubicBezTo>
                    <a:pt x="6503" y="8593"/>
                    <a:pt x="6491" y="8527"/>
                    <a:pt x="6488" y="8458"/>
                  </a:cubicBezTo>
                  <a:lnTo>
                    <a:pt x="6480" y="8451"/>
                  </a:lnTo>
                  <a:cubicBezTo>
                    <a:pt x="6480" y="8451"/>
                    <a:pt x="6419" y="8548"/>
                    <a:pt x="6328" y="8693"/>
                  </a:cubicBezTo>
                  <a:cubicBezTo>
                    <a:pt x="6238" y="8837"/>
                    <a:pt x="6115" y="9026"/>
                    <a:pt x="5984" y="9215"/>
                  </a:cubicBezTo>
                  <a:cubicBezTo>
                    <a:pt x="5725" y="9592"/>
                    <a:pt x="5462" y="9951"/>
                    <a:pt x="5462" y="9951"/>
                  </a:cubicBezTo>
                  <a:cubicBezTo>
                    <a:pt x="5462" y="9951"/>
                    <a:pt x="5432" y="9841"/>
                    <a:pt x="5389" y="9677"/>
                  </a:cubicBezTo>
                  <a:cubicBezTo>
                    <a:pt x="5342" y="9513"/>
                    <a:pt x="5295" y="9291"/>
                    <a:pt x="5222" y="9076"/>
                  </a:cubicBezTo>
                  <a:cubicBezTo>
                    <a:pt x="5086" y="8643"/>
                    <a:pt x="4949" y="8210"/>
                    <a:pt x="4949" y="8210"/>
                  </a:cubicBezTo>
                  <a:cubicBezTo>
                    <a:pt x="4949" y="8210"/>
                    <a:pt x="5046" y="8058"/>
                    <a:pt x="5183" y="7827"/>
                  </a:cubicBezTo>
                  <a:cubicBezTo>
                    <a:pt x="5321" y="7595"/>
                    <a:pt x="5504" y="7281"/>
                    <a:pt x="5683" y="6957"/>
                  </a:cubicBezTo>
                  <a:cubicBezTo>
                    <a:pt x="5867" y="6633"/>
                    <a:pt x="6031" y="6308"/>
                    <a:pt x="6155" y="6059"/>
                  </a:cubicBezTo>
                  <a:cubicBezTo>
                    <a:pt x="6278" y="5809"/>
                    <a:pt x="6360" y="5642"/>
                    <a:pt x="6360" y="5642"/>
                  </a:cubicBezTo>
                  <a:cubicBezTo>
                    <a:pt x="6320" y="5612"/>
                    <a:pt x="6281" y="5585"/>
                    <a:pt x="6240" y="5559"/>
                  </a:cubicBezTo>
                  <a:cubicBezTo>
                    <a:pt x="6240" y="5559"/>
                    <a:pt x="6161" y="5720"/>
                    <a:pt x="6044" y="5962"/>
                  </a:cubicBezTo>
                  <a:cubicBezTo>
                    <a:pt x="5923" y="6204"/>
                    <a:pt x="5768" y="6516"/>
                    <a:pt x="5595" y="6829"/>
                  </a:cubicBezTo>
                  <a:cubicBezTo>
                    <a:pt x="5252" y="7455"/>
                    <a:pt x="4891" y="8042"/>
                    <a:pt x="4891" y="8042"/>
                  </a:cubicBezTo>
                  <a:cubicBezTo>
                    <a:pt x="4891" y="8042"/>
                    <a:pt x="4737" y="7617"/>
                    <a:pt x="4580" y="7190"/>
                  </a:cubicBezTo>
                  <a:cubicBezTo>
                    <a:pt x="4413" y="6768"/>
                    <a:pt x="4235" y="6351"/>
                    <a:pt x="4235" y="6351"/>
                  </a:cubicBezTo>
                  <a:cubicBezTo>
                    <a:pt x="4235" y="6351"/>
                    <a:pt x="4285" y="6256"/>
                    <a:pt x="4361" y="6114"/>
                  </a:cubicBezTo>
                  <a:cubicBezTo>
                    <a:pt x="4437" y="5972"/>
                    <a:pt x="4533" y="5780"/>
                    <a:pt x="4625" y="5589"/>
                  </a:cubicBezTo>
                  <a:cubicBezTo>
                    <a:pt x="4811" y="5206"/>
                    <a:pt x="4991" y="4808"/>
                    <a:pt x="4991" y="4808"/>
                  </a:cubicBezTo>
                  <a:cubicBezTo>
                    <a:pt x="4958" y="4758"/>
                    <a:pt x="4930" y="4706"/>
                    <a:pt x="4907" y="4651"/>
                  </a:cubicBezTo>
                  <a:cubicBezTo>
                    <a:pt x="4907" y="4651"/>
                    <a:pt x="4730" y="5047"/>
                    <a:pt x="4547" y="5431"/>
                  </a:cubicBezTo>
                  <a:cubicBezTo>
                    <a:pt x="4453" y="5620"/>
                    <a:pt x="4360" y="5810"/>
                    <a:pt x="4290" y="5952"/>
                  </a:cubicBezTo>
                  <a:cubicBezTo>
                    <a:pt x="4217" y="6092"/>
                    <a:pt x="4166" y="6187"/>
                    <a:pt x="4166" y="6187"/>
                  </a:cubicBezTo>
                  <a:cubicBezTo>
                    <a:pt x="4166" y="6187"/>
                    <a:pt x="4126" y="6081"/>
                    <a:pt x="4051" y="5926"/>
                  </a:cubicBezTo>
                  <a:cubicBezTo>
                    <a:pt x="3979" y="5772"/>
                    <a:pt x="3882" y="5567"/>
                    <a:pt x="3786" y="5360"/>
                  </a:cubicBezTo>
                  <a:cubicBezTo>
                    <a:pt x="3691" y="5153"/>
                    <a:pt x="3592" y="4949"/>
                    <a:pt x="3510" y="4800"/>
                  </a:cubicBezTo>
                  <a:cubicBezTo>
                    <a:pt x="3431" y="4649"/>
                    <a:pt x="3378" y="4548"/>
                    <a:pt x="3378" y="4548"/>
                  </a:cubicBezTo>
                  <a:cubicBezTo>
                    <a:pt x="3378" y="4548"/>
                    <a:pt x="3566" y="4119"/>
                    <a:pt x="3743" y="3676"/>
                  </a:cubicBezTo>
                  <a:cubicBezTo>
                    <a:pt x="3911" y="3238"/>
                    <a:pt x="4069" y="2785"/>
                    <a:pt x="4069" y="2785"/>
                  </a:cubicBezTo>
                  <a:cubicBezTo>
                    <a:pt x="4027" y="2764"/>
                    <a:pt x="3982" y="2743"/>
                    <a:pt x="3939" y="2722"/>
                  </a:cubicBezTo>
                  <a:cubicBezTo>
                    <a:pt x="3939" y="2722"/>
                    <a:pt x="3791" y="3151"/>
                    <a:pt x="3634" y="3566"/>
                  </a:cubicBezTo>
                  <a:cubicBezTo>
                    <a:pt x="3557" y="3772"/>
                    <a:pt x="3472" y="3980"/>
                    <a:pt x="3407" y="4134"/>
                  </a:cubicBezTo>
                  <a:cubicBezTo>
                    <a:pt x="3341" y="4288"/>
                    <a:pt x="3297" y="4390"/>
                    <a:pt x="3297" y="4390"/>
                  </a:cubicBezTo>
                  <a:cubicBezTo>
                    <a:pt x="3297" y="4390"/>
                    <a:pt x="3245" y="4289"/>
                    <a:pt x="3166" y="4138"/>
                  </a:cubicBezTo>
                  <a:cubicBezTo>
                    <a:pt x="3088" y="3987"/>
                    <a:pt x="2969" y="3793"/>
                    <a:pt x="2857" y="3595"/>
                  </a:cubicBezTo>
                  <a:cubicBezTo>
                    <a:pt x="2742" y="3399"/>
                    <a:pt x="2627" y="3203"/>
                    <a:pt x="2542" y="3056"/>
                  </a:cubicBezTo>
                  <a:cubicBezTo>
                    <a:pt x="2451" y="2912"/>
                    <a:pt x="2389" y="2817"/>
                    <a:pt x="2389" y="2817"/>
                  </a:cubicBezTo>
                  <a:cubicBezTo>
                    <a:pt x="2389" y="2817"/>
                    <a:pt x="2532" y="2386"/>
                    <a:pt x="2664" y="1941"/>
                  </a:cubicBezTo>
                  <a:cubicBezTo>
                    <a:pt x="2732" y="1718"/>
                    <a:pt x="2793" y="1494"/>
                    <a:pt x="2835" y="1328"/>
                  </a:cubicBezTo>
                  <a:cubicBezTo>
                    <a:pt x="2877" y="1160"/>
                    <a:pt x="2906" y="1046"/>
                    <a:pt x="2906" y="1046"/>
                  </a:cubicBezTo>
                  <a:cubicBezTo>
                    <a:pt x="2893" y="972"/>
                    <a:pt x="2868" y="893"/>
                    <a:pt x="2826" y="811"/>
                  </a:cubicBezTo>
                  <a:lnTo>
                    <a:pt x="2818" y="808"/>
                  </a:lnTo>
                  <a:cubicBezTo>
                    <a:pt x="2818" y="808"/>
                    <a:pt x="2705" y="1286"/>
                    <a:pt x="2579" y="1745"/>
                  </a:cubicBezTo>
                  <a:cubicBezTo>
                    <a:pt x="2442" y="2214"/>
                    <a:pt x="2294" y="2665"/>
                    <a:pt x="2294" y="2665"/>
                  </a:cubicBezTo>
                  <a:cubicBezTo>
                    <a:pt x="2294" y="2665"/>
                    <a:pt x="2232" y="2570"/>
                    <a:pt x="2141" y="2427"/>
                  </a:cubicBezTo>
                  <a:cubicBezTo>
                    <a:pt x="2049" y="2282"/>
                    <a:pt x="1925" y="2093"/>
                    <a:pt x="1791" y="1909"/>
                  </a:cubicBezTo>
                  <a:cubicBezTo>
                    <a:pt x="1660" y="1724"/>
                    <a:pt x="1528" y="1539"/>
                    <a:pt x="1430" y="1399"/>
                  </a:cubicBezTo>
                  <a:cubicBezTo>
                    <a:pt x="1334" y="1260"/>
                    <a:pt x="1260" y="1173"/>
                    <a:pt x="1260" y="1173"/>
                  </a:cubicBezTo>
                  <a:cubicBezTo>
                    <a:pt x="1260" y="1173"/>
                    <a:pt x="1323" y="887"/>
                    <a:pt x="1388" y="600"/>
                  </a:cubicBezTo>
                  <a:cubicBezTo>
                    <a:pt x="1447" y="309"/>
                    <a:pt x="1506" y="16"/>
                    <a:pt x="1506" y="16"/>
                  </a:cubicBezTo>
                  <a:cubicBezTo>
                    <a:pt x="1460" y="12"/>
                    <a:pt x="1413" y="6"/>
                    <a:pt x="1367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1"/>
            <p:cNvSpPr/>
            <p:nvPr/>
          </p:nvSpPr>
          <p:spPr>
            <a:xfrm>
              <a:off x="7538646" y="4232832"/>
              <a:ext cx="162211" cy="467266"/>
            </a:xfrm>
            <a:custGeom>
              <a:avLst/>
              <a:gdLst/>
              <a:ahLst/>
              <a:cxnLst/>
              <a:rect l="l" t="t" r="r" b="b"/>
              <a:pathLst>
                <a:path w="3677" h="10592" extrusionOk="0">
                  <a:moveTo>
                    <a:pt x="1346" y="1"/>
                  </a:moveTo>
                  <a:cubicBezTo>
                    <a:pt x="1329" y="94"/>
                    <a:pt x="1315" y="188"/>
                    <a:pt x="1307" y="286"/>
                  </a:cubicBezTo>
                  <a:cubicBezTo>
                    <a:pt x="1252" y="984"/>
                    <a:pt x="1617" y="1645"/>
                    <a:pt x="1528" y="2340"/>
                  </a:cubicBezTo>
                  <a:cubicBezTo>
                    <a:pt x="1446" y="2972"/>
                    <a:pt x="955" y="3387"/>
                    <a:pt x="694" y="3936"/>
                  </a:cubicBezTo>
                  <a:cubicBezTo>
                    <a:pt x="551" y="4241"/>
                    <a:pt x="521" y="4566"/>
                    <a:pt x="557" y="4897"/>
                  </a:cubicBezTo>
                  <a:cubicBezTo>
                    <a:pt x="593" y="5222"/>
                    <a:pt x="656" y="5572"/>
                    <a:pt x="545" y="5889"/>
                  </a:cubicBezTo>
                  <a:cubicBezTo>
                    <a:pt x="474" y="6085"/>
                    <a:pt x="247" y="6337"/>
                    <a:pt x="1" y="6452"/>
                  </a:cubicBezTo>
                  <a:cubicBezTo>
                    <a:pt x="153" y="6721"/>
                    <a:pt x="406" y="6929"/>
                    <a:pt x="624" y="7161"/>
                  </a:cubicBezTo>
                  <a:cubicBezTo>
                    <a:pt x="744" y="7289"/>
                    <a:pt x="853" y="7425"/>
                    <a:pt x="920" y="7580"/>
                  </a:cubicBezTo>
                  <a:cubicBezTo>
                    <a:pt x="981" y="7734"/>
                    <a:pt x="994" y="7907"/>
                    <a:pt x="940" y="8107"/>
                  </a:cubicBezTo>
                  <a:cubicBezTo>
                    <a:pt x="902" y="8242"/>
                    <a:pt x="893" y="8386"/>
                    <a:pt x="935" y="8522"/>
                  </a:cubicBezTo>
                  <a:cubicBezTo>
                    <a:pt x="1052" y="8945"/>
                    <a:pt x="1455" y="8645"/>
                    <a:pt x="1664" y="8919"/>
                  </a:cubicBezTo>
                  <a:cubicBezTo>
                    <a:pt x="1855" y="9183"/>
                    <a:pt x="1905" y="9447"/>
                    <a:pt x="1927" y="9718"/>
                  </a:cubicBezTo>
                  <a:cubicBezTo>
                    <a:pt x="1953" y="9992"/>
                    <a:pt x="1984" y="10268"/>
                    <a:pt x="2190" y="10591"/>
                  </a:cubicBezTo>
                  <a:cubicBezTo>
                    <a:pt x="2407" y="10289"/>
                    <a:pt x="2452" y="9998"/>
                    <a:pt x="2486" y="9716"/>
                  </a:cubicBezTo>
                  <a:cubicBezTo>
                    <a:pt x="2525" y="9435"/>
                    <a:pt x="2522" y="9163"/>
                    <a:pt x="2700" y="8864"/>
                  </a:cubicBezTo>
                  <a:cubicBezTo>
                    <a:pt x="2878" y="8548"/>
                    <a:pt x="3319" y="8826"/>
                    <a:pt x="3378" y="8330"/>
                  </a:cubicBezTo>
                  <a:cubicBezTo>
                    <a:pt x="3392" y="8171"/>
                    <a:pt x="3350" y="8009"/>
                    <a:pt x="3284" y="7867"/>
                  </a:cubicBezTo>
                  <a:cubicBezTo>
                    <a:pt x="3184" y="7659"/>
                    <a:pt x="3164" y="7467"/>
                    <a:pt x="3185" y="7281"/>
                  </a:cubicBezTo>
                  <a:cubicBezTo>
                    <a:pt x="3199" y="7097"/>
                    <a:pt x="3257" y="6919"/>
                    <a:pt x="3330" y="6737"/>
                  </a:cubicBezTo>
                  <a:cubicBezTo>
                    <a:pt x="3474" y="6378"/>
                    <a:pt x="3677" y="6005"/>
                    <a:pt x="3651" y="5599"/>
                  </a:cubicBezTo>
                  <a:cubicBezTo>
                    <a:pt x="3633" y="5195"/>
                    <a:pt x="3398" y="4835"/>
                    <a:pt x="3146" y="4501"/>
                  </a:cubicBezTo>
                  <a:cubicBezTo>
                    <a:pt x="2900" y="4161"/>
                    <a:pt x="2674" y="3830"/>
                    <a:pt x="2653" y="3443"/>
                  </a:cubicBezTo>
                  <a:cubicBezTo>
                    <a:pt x="2642" y="3107"/>
                    <a:pt x="2790" y="2852"/>
                    <a:pt x="2935" y="2574"/>
                  </a:cubicBezTo>
                  <a:cubicBezTo>
                    <a:pt x="3075" y="2298"/>
                    <a:pt x="3203" y="2004"/>
                    <a:pt x="3155" y="1589"/>
                  </a:cubicBezTo>
                  <a:cubicBezTo>
                    <a:pt x="3138" y="1438"/>
                    <a:pt x="3092" y="1297"/>
                    <a:pt x="3024" y="1167"/>
                  </a:cubicBezTo>
                  <a:cubicBezTo>
                    <a:pt x="2952" y="1039"/>
                    <a:pt x="2858" y="922"/>
                    <a:pt x="2753" y="818"/>
                  </a:cubicBezTo>
                  <a:cubicBezTo>
                    <a:pt x="2542" y="610"/>
                    <a:pt x="2281" y="452"/>
                    <a:pt x="2033" y="345"/>
                  </a:cubicBezTo>
                  <a:cubicBezTo>
                    <a:pt x="1801" y="248"/>
                    <a:pt x="1546" y="163"/>
                    <a:pt x="1346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7548660" y="4240022"/>
              <a:ext cx="152197" cy="460075"/>
            </a:xfrm>
            <a:custGeom>
              <a:avLst/>
              <a:gdLst/>
              <a:ahLst/>
              <a:cxnLst/>
              <a:rect l="l" t="t" r="r" b="b"/>
              <a:pathLst>
                <a:path w="3450" h="10429" extrusionOk="0">
                  <a:moveTo>
                    <a:pt x="1382" y="0"/>
                  </a:moveTo>
                  <a:cubicBezTo>
                    <a:pt x="1377" y="64"/>
                    <a:pt x="1374" y="130"/>
                    <a:pt x="1374" y="196"/>
                  </a:cubicBezTo>
                  <a:cubicBezTo>
                    <a:pt x="1377" y="576"/>
                    <a:pt x="1468" y="949"/>
                    <a:pt x="1557" y="1317"/>
                  </a:cubicBezTo>
                  <a:cubicBezTo>
                    <a:pt x="1632" y="1629"/>
                    <a:pt x="1732" y="1954"/>
                    <a:pt x="1744" y="2276"/>
                  </a:cubicBezTo>
                  <a:cubicBezTo>
                    <a:pt x="1755" y="2541"/>
                    <a:pt x="1642" y="2779"/>
                    <a:pt x="1485" y="2986"/>
                  </a:cubicBezTo>
                  <a:cubicBezTo>
                    <a:pt x="1312" y="3218"/>
                    <a:pt x="1100" y="3422"/>
                    <a:pt x="946" y="3670"/>
                  </a:cubicBezTo>
                  <a:cubicBezTo>
                    <a:pt x="756" y="3978"/>
                    <a:pt x="646" y="4313"/>
                    <a:pt x="630" y="4673"/>
                  </a:cubicBezTo>
                  <a:cubicBezTo>
                    <a:pt x="615" y="5015"/>
                    <a:pt x="670" y="5355"/>
                    <a:pt x="660" y="5697"/>
                  </a:cubicBezTo>
                  <a:cubicBezTo>
                    <a:pt x="654" y="5963"/>
                    <a:pt x="589" y="6236"/>
                    <a:pt x="379" y="6416"/>
                  </a:cubicBezTo>
                  <a:cubicBezTo>
                    <a:pt x="276" y="6506"/>
                    <a:pt x="140" y="6577"/>
                    <a:pt x="1" y="6593"/>
                  </a:cubicBezTo>
                  <a:cubicBezTo>
                    <a:pt x="126" y="6730"/>
                    <a:pt x="265" y="6861"/>
                    <a:pt x="393" y="6998"/>
                  </a:cubicBezTo>
                  <a:cubicBezTo>
                    <a:pt x="514" y="7126"/>
                    <a:pt x="623" y="7262"/>
                    <a:pt x="691" y="7417"/>
                  </a:cubicBezTo>
                  <a:cubicBezTo>
                    <a:pt x="751" y="7571"/>
                    <a:pt x="765" y="7744"/>
                    <a:pt x="710" y="7944"/>
                  </a:cubicBezTo>
                  <a:cubicBezTo>
                    <a:pt x="672" y="8079"/>
                    <a:pt x="662" y="8223"/>
                    <a:pt x="704" y="8359"/>
                  </a:cubicBezTo>
                  <a:cubicBezTo>
                    <a:pt x="823" y="8781"/>
                    <a:pt x="1224" y="8482"/>
                    <a:pt x="1433" y="8755"/>
                  </a:cubicBezTo>
                  <a:cubicBezTo>
                    <a:pt x="1626" y="9020"/>
                    <a:pt x="1675" y="9284"/>
                    <a:pt x="1697" y="9555"/>
                  </a:cubicBezTo>
                  <a:cubicBezTo>
                    <a:pt x="1722" y="9829"/>
                    <a:pt x="1754" y="10105"/>
                    <a:pt x="1960" y="10428"/>
                  </a:cubicBezTo>
                  <a:cubicBezTo>
                    <a:pt x="2178" y="10126"/>
                    <a:pt x="2221" y="9835"/>
                    <a:pt x="2257" y="9553"/>
                  </a:cubicBezTo>
                  <a:cubicBezTo>
                    <a:pt x="2295" y="9272"/>
                    <a:pt x="2293" y="9000"/>
                    <a:pt x="2469" y="8701"/>
                  </a:cubicBezTo>
                  <a:cubicBezTo>
                    <a:pt x="2648" y="8385"/>
                    <a:pt x="3089" y="8663"/>
                    <a:pt x="3149" y="8167"/>
                  </a:cubicBezTo>
                  <a:cubicBezTo>
                    <a:pt x="3162" y="8008"/>
                    <a:pt x="3120" y="7846"/>
                    <a:pt x="3055" y="7704"/>
                  </a:cubicBezTo>
                  <a:cubicBezTo>
                    <a:pt x="2957" y="7496"/>
                    <a:pt x="2937" y="7304"/>
                    <a:pt x="2958" y="7118"/>
                  </a:cubicBezTo>
                  <a:cubicBezTo>
                    <a:pt x="2972" y="6934"/>
                    <a:pt x="3030" y="6756"/>
                    <a:pt x="3103" y="6574"/>
                  </a:cubicBezTo>
                  <a:cubicBezTo>
                    <a:pt x="3247" y="6215"/>
                    <a:pt x="3450" y="5842"/>
                    <a:pt x="3424" y="5436"/>
                  </a:cubicBezTo>
                  <a:cubicBezTo>
                    <a:pt x="3406" y="5032"/>
                    <a:pt x="3171" y="4672"/>
                    <a:pt x="2919" y="4338"/>
                  </a:cubicBezTo>
                  <a:cubicBezTo>
                    <a:pt x="2673" y="3998"/>
                    <a:pt x="2447" y="3667"/>
                    <a:pt x="2426" y="3280"/>
                  </a:cubicBezTo>
                  <a:cubicBezTo>
                    <a:pt x="2415" y="2944"/>
                    <a:pt x="2563" y="2689"/>
                    <a:pt x="2708" y="2411"/>
                  </a:cubicBezTo>
                  <a:cubicBezTo>
                    <a:pt x="2848" y="2135"/>
                    <a:pt x="2976" y="1841"/>
                    <a:pt x="2928" y="1426"/>
                  </a:cubicBezTo>
                  <a:cubicBezTo>
                    <a:pt x="2911" y="1275"/>
                    <a:pt x="2865" y="1134"/>
                    <a:pt x="2797" y="1004"/>
                  </a:cubicBezTo>
                  <a:cubicBezTo>
                    <a:pt x="2725" y="876"/>
                    <a:pt x="2631" y="759"/>
                    <a:pt x="2526" y="655"/>
                  </a:cubicBezTo>
                  <a:cubicBezTo>
                    <a:pt x="2315" y="447"/>
                    <a:pt x="2054" y="289"/>
                    <a:pt x="1806" y="182"/>
                  </a:cubicBezTo>
                  <a:cubicBezTo>
                    <a:pt x="1668" y="124"/>
                    <a:pt x="1522" y="69"/>
                    <a:pt x="1382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7583112" y="3920684"/>
              <a:ext cx="407490" cy="779468"/>
            </a:xfrm>
            <a:custGeom>
              <a:avLst/>
              <a:gdLst/>
              <a:ahLst/>
              <a:cxnLst/>
              <a:rect l="l" t="t" r="r" b="b"/>
              <a:pathLst>
                <a:path w="9237" h="17669" extrusionOk="0">
                  <a:moveTo>
                    <a:pt x="8958" y="0"/>
                  </a:moveTo>
                  <a:cubicBezTo>
                    <a:pt x="8933" y="0"/>
                    <a:pt x="8906" y="5"/>
                    <a:pt x="8878" y="16"/>
                  </a:cubicBezTo>
                  <a:cubicBezTo>
                    <a:pt x="8486" y="169"/>
                    <a:pt x="8043" y="207"/>
                    <a:pt x="7556" y="268"/>
                  </a:cubicBezTo>
                  <a:cubicBezTo>
                    <a:pt x="7284" y="308"/>
                    <a:pt x="7014" y="269"/>
                    <a:pt x="6723" y="327"/>
                  </a:cubicBezTo>
                  <a:cubicBezTo>
                    <a:pt x="6437" y="386"/>
                    <a:pt x="6106" y="534"/>
                    <a:pt x="5789" y="982"/>
                  </a:cubicBezTo>
                  <a:cubicBezTo>
                    <a:pt x="5329" y="1609"/>
                    <a:pt x="5878" y="2104"/>
                    <a:pt x="5627" y="2491"/>
                  </a:cubicBezTo>
                  <a:cubicBezTo>
                    <a:pt x="5058" y="3333"/>
                    <a:pt x="4188" y="3105"/>
                    <a:pt x="3715" y="3764"/>
                  </a:cubicBezTo>
                  <a:cubicBezTo>
                    <a:pt x="3528" y="4042"/>
                    <a:pt x="3497" y="4389"/>
                    <a:pt x="3455" y="4723"/>
                  </a:cubicBezTo>
                  <a:cubicBezTo>
                    <a:pt x="3410" y="5056"/>
                    <a:pt x="3373" y="5385"/>
                    <a:pt x="3173" y="5643"/>
                  </a:cubicBezTo>
                  <a:cubicBezTo>
                    <a:pt x="2926" y="5959"/>
                    <a:pt x="2505" y="6053"/>
                    <a:pt x="2137" y="6177"/>
                  </a:cubicBezTo>
                  <a:cubicBezTo>
                    <a:pt x="1538" y="6377"/>
                    <a:pt x="848" y="6811"/>
                    <a:pt x="771" y="7492"/>
                  </a:cubicBezTo>
                  <a:cubicBezTo>
                    <a:pt x="650" y="8417"/>
                    <a:pt x="1418" y="8873"/>
                    <a:pt x="1375" y="9626"/>
                  </a:cubicBezTo>
                  <a:cubicBezTo>
                    <a:pt x="1345" y="10061"/>
                    <a:pt x="1053" y="10406"/>
                    <a:pt x="734" y="10755"/>
                  </a:cubicBezTo>
                  <a:cubicBezTo>
                    <a:pt x="412" y="11101"/>
                    <a:pt x="102" y="11467"/>
                    <a:pt x="53" y="11908"/>
                  </a:cubicBezTo>
                  <a:cubicBezTo>
                    <a:pt x="0" y="12353"/>
                    <a:pt x="217" y="12789"/>
                    <a:pt x="363" y="13207"/>
                  </a:cubicBezTo>
                  <a:cubicBezTo>
                    <a:pt x="436" y="13417"/>
                    <a:pt x="491" y="13622"/>
                    <a:pt x="491" y="13828"/>
                  </a:cubicBezTo>
                  <a:cubicBezTo>
                    <a:pt x="496" y="14035"/>
                    <a:pt x="447" y="14241"/>
                    <a:pt x="299" y="14454"/>
                  </a:cubicBezTo>
                  <a:cubicBezTo>
                    <a:pt x="200" y="14599"/>
                    <a:pt x="128" y="14767"/>
                    <a:pt x="125" y="14942"/>
                  </a:cubicBezTo>
                  <a:cubicBezTo>
                    <a:pt x="125" y="15494"/>
                    <a:pt x="710" y="15272"/>
                    <a:pt x="882" y="15655"/>
                  </a:cubicBezTo>
                  <a:cubicBezTo>
                    <a:pt x="1048" y="16017"/>
                    <a:pt x="1009" y="16318"/>
                    <a:pt x="995" y="16637"/>
                  </a:cubicBezTo>
                  <a:cubicBezTo>
                    <a:pt x="981" y="16953"/>
                    <a:pt x="973" y="17282"/>
                    <a:pt x="1178" y="17668"/>
                  </a:cubicBezTo>
                  <a:cubicBezTo>
                    <a:pt x="1498" y="17362"/>
                    <a:pt x="1596" y="17057"/>
                    <a:pt x="1683" y="16759"/>
                  </a:cubicBezTo>
                  <a:cubicBezTo>
                    <a:pt x="1769" y="16460"/>
                    <a:pt x="1866" y="16174"/>
                    <a:pt x="2151" y="15914"/>
                  </a:cubicBezTo>
                  <a:cubicBezTo>
                    <a:pt x="2241" y="15834"/>
                    <a:pt x="2344" y="15815"/>
                    <a:pt x="2450" y="15815"/>
                  </a:cubicBezTo>
                  <a:cubicBezTo>
                    <a:pt x="2551" y="15815"/>
                    <a:pt x="2654" y="15832"/>
                    <a:pt x="2751" y="15832"/>
                  </a:cubicBezTo>
                  <a:cubicBezTo>
                    <a:pt x="2896" y="15832"/>
                    <a:pt x="3028" y="15793"/>
                    <a:pt x="3117" y="15598"/>
                  </a:cubicBezTo>
                  <a:cubicBezTo>
                    <a:pt x="3190" y="15451"/>
                    <a:pt x="3196" y="15283"/>
                    <a:pt x="3169" y="15121"/>
                  </a:cubicBezTo>
                  <a:cubicBezTo>
                    <a:pt x="3127" y="14883"/>
                    <a:pt x="3170" y="14688"/>
                    <a:pt x="3263" y="14521"/>
                  </a:cubicBezTo>
                  <a:cubicBezTo>
                    <a:pt x="3362" y="14354"/>
                    <a:pt x="3510" y="14215"/>
                    <a:pt x="3674" y="14084"/>
                  </a:cubicBezTo>
                  <a:cubicBezTo>
                    <a:pt x="4003" y="13822"/>
                    <a:pt x="4385" y="13595"/>
                    <a:pt x="4582" y="13244"/>
                  </a:cubicBezTo>
                  <a:cubicBezTo>
                    <a:pt x="4774" y="12898"/>
                    <a:pt x="4686" y="12466"/>
                    <a:pt x="4637" y="12042"/>
                  </a:cubicBezTo>
                  <a:cubicBezTo>
                    <a:pt x="4585" y="11616"/>
                    <a:pt x="4533" y="11184"/>
                    <a:pt x="4793" y="10874"/>
                  </a:cubicBezTo>
                  <a:cubicBezTo>
                    <a:pt x="5233" y="10333"/>
                    <a:pt x="6087" y="10519"/>
                    <a:pt x="6604" y="9915"/>
                  </a:cubicBezTo>
                  <a:cubicBezTo>
                    <a:pt x="6970" y="9471"/>
                    <a:pt x="6819" y="8805"/>
                    <a:pt x="6549" y="8250"/>
                  </a:cubicBezTo>
                  <a:cubicBezTo>
                    <a:pt x="6387" y="7917"/>
                    <a:pt x="6204" y="7562"/>
                    <a:pt x="6287" y="7207"/>
                  </a:cubicBezTo>
                  <a:cubicBezTo>
                    <a:pt x="6355" y="6916"/>
                    <a:pt x="6582" y="6718"/>
                    <a:pt x="6829" y="6536"/>
                  </a:cubicBezTo>
                  <a:cubicBezTo>
                    <a:pt x="7073" y="6351"/>
                    <a:pt x="7322" y="6172"/>
                    <a:pt x="7440" y="5906"/>
                  </a:cubicBezTo>
                  <a:cubicBezTo>
                    <a:pt x="7745" y="5291"/>
                    <a:pt x="7093" y="4612"/>
                    <a:pt x="7621" y="3831"/>
                  </a:cubicBezTo>
                  <a:cubicBezTo>
                    <a:pt x="7852" y="3474"/>
                    <a:pt x="8511" y="3834"/>
                    <a:pt x="8898" y="3305"/>
                  </a:cubicBezTo>
                  <a:cubicBezTo>
                    <a:pt x="9167" y="2922"/>
                    <a:pt x="9237" y="2643"/>
                    <a:pt x="9213" y="2365"/>
                  </a:cubicBezTo>
                  <a:cubicBezTo>
                    <a:pt x="9192" y="2092"/>
                    <a:pt x="9092" y="1839"/>
                    <a:pt x="9072" y="1573"/>
                  </a:cubicBezTo>
                  <a:cubicBezTo>
                    <a:pt x="9053" y="1120"/>
                    <a:pt x="9040" y="688"/>
                    <a:pt x="9157" y="280"/>
                  </a:cubicBezTo>
                  <a:cubicBezTo>
                    <a:pt x="9199" y="134"/>
                    <a:pt x="9093" y="0"/>
                    <a:pt x="8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7646769" y="3950240"/>
              <a:ext cx="313393" cy="633844"/>
            </a:xfrm>
            <a:custGeom>
              <a:avLst/>
              <a:gdLst/>
              <a:ahLst/>
              <a:cxnLst/>
              <a:rect l="l" t="t" r="r" b="b"/>
              <a:pathLst>
                <a:path w="7104" h="14368" extrusionOk="0">
                  <a:moveTo>
                    <a:pt x="7104" y="0"/>
                  </a:moveTo>
                  <a:lnTo>
                    <a:pt x="7104" y="0"/>
                  </a:lnTo>
                  <a:cubicBezTo>
                    <a:pt x="6631" y="131"/>
                    <a:pt x="6191" y="308"/>
                    <a:pt x="5722" y="478"/>
                  </a:cubicBezTo>
                  <a:cubicBezTo>
                    <a:pt x="5559" y="539"/>
                    <a:pt x="5382" y="607"/>
                    <a:pt x="5282" y="752"/>
                  </a:cubicBezTo>
                  <a:cubicBezTo>
                    <a:pt x="5165" y="914"/>
                    <a:pt x="5159" y="1126"/>
                    <a:pt x="5146" y="1321"/>
                  </a:cubicBezTo>
                  <a:cubicBezTo>
                    <a:pt x="5136" y="1489"/>
                    <a:pt x="5115" y="1660"/>
                    <a:pt x="5081" y="1827"/>
                  </a:cubicBezTo>
                  <a:cubicBezTo>
                    <a:pt x="5049" y="1995"/>
                    <a:pt x="5010" y="2164"/>
                    <a:pt x="4950" y="2322"/>
                  </a:cubicBezTo>
                  <a:cubicBezTo>
                    <a:pt x="4834" y="2640"/>
                    <a:pt x="4641" y="2910"/>
                    <a:pt x="4372" y="3107"/>
                  </a:cubicBezTo>
                  <a:cubicBezTo>
                    <a:pt x="3968" y="3404"/>
                    <a:pt x="3339" y="3490"/>
                    <a:pt x="3137" y="3973"/>
                  </a:cubicBezTo>
                  <a:cubicBezTo>
                    <a:pt x="2955" y="4407"/>
                    <a:pt x="3211" y="4875"/>
                    <a:pt x="3191" y="5332"/>
                  </a:cubicBezTo>
                  <a:cubicBezTo>
                    <a:pt x="3176" y="5765"/>
                    <a:pt x="2888" y="6139"/>
                    <a:pt x="2566" y="6424"/>
                  </a:cubicBezTo>
                  <a:cubicBezTo>
                    <a:pt x="2247" y="6711"/>
                    <a:pt x="1867" y="6929"/>
                    <a:pt x="1541" y="7222"/>
                  </a:cubicBezTo>
                  <a:cubicBezTo>
                    <a:pt x="1366" y="7385"/>
                    <a:pt x="1199" y="7593"/>
                    <a:pt x="1190" y="7832"/>
                  </a:cubicBezTo>
                  <a:cubicBezTo>
                    <a:pt x="1180" y="8095"/>
                    <a:pt x="1361" y="8313"/>
                    <a:pt x="1405" y="8567"/>
                  </a:cubicBezTo>
                  <a:cubicBezTo>
                    <a:pt x="1484" y="8967"/>
                    <a:pt x="1063" y="9295"/>
                    <a:pt x="773" y="9590"/>
                  </a:cubicBezTo>
                  <a:cubicBezTo>
                    <a:pt x="490" y="9885"/>
                    <a:pt x="164" y="10184"/>
                    <a:pt x="72" y="10592"/>
                  </a:cubicBezTo>
                  <a:cubicBezTo>
                    <a:pt x="1" y="10909"/>
                    <a:pt x="108" y="11235"/>
                    <a:pt x="169" y="11549"/>
                  </a:cubicBezTo>
                  <a:cubicBezTo>
                    <a:pt x="211" y="11763"/>
                    <a:pt x="239" y="11979"/>
                    <a:pt x="261" y="12202"/>
                  </a:cubicBezTo>
                  <a:cubicBezTo>
                    <a:pt x="286" y="12422"/>
                    <a:pt x="300" y="12648"/>
                    <a:pt x="302" y="12879"/>
                  </a:cubicBezTo>
                  <a:cubicBezTo>
                    <a:pt x="302" y="13341"/>
                    <a:pt x="284" y="13834"/>
                    <a:pt x="239" y="14368"/>
                  </a:cubicBezTo>
                  <a:cubicBezTo>
                    <a:pt x="432" y="13868"/>
                    <a:pt x="632" y="13422"/>
                    <a:pt x="873" y="13031"/>
                  </a:cubicBezTo>
                  <a:cubicBezTo>
                    <a:pt x="990" y="12836"/>
                    <a:pt x="1112" y="12652"/>
                    <a:pt x="1241" y="12480"/>
                  </a:cubicBezTo>
                  <a:cubicBezTo>
                    <a:pt x="1375" y="12308"/>
                    <a:pt x="1519" y="12150"/>
                    <a:pt x="1669" y="12002"/>
                  </a:cubicBezTo>
                  <a:cubicBezTo>
                    <a:pt x="1895" y="11786"/>
                    <a:pt x="2144" y="11587"/>
                    <a:pt x="2275" y="11307"/>
                  </a:cubicBezTo>
                  <a:cubicBezTo>
                    <a:pt x="2441" y="10951"/>
                    <a:pt x="2350" y="10535"/>
                    <a:pt x="2309" y="10140"/>
                  </a:cubicBezTo>
                  <a:cubicBezTo>
                    <a:pt x="2275" y="9748"/>
                    <a:pt x="2168" y="9228"/>
                    <a:pt x="2485" y="8991"/>
                  </a:cubicBezTo>
                  <a:cubicBezTo>
                    <a:pt x="2688" y="8842"/>
                    <a:pt x="2974" y="8816"/>
                    <a:pt x="3145" y="8635"/>
                  </a:cubicBezTo>
                  <a:cubicBezTo>
                    <a:pt x="3303" y="8470"/>
                    <a:pt x="3324" y="8219"/>
                    <a:pt x="3312" y="7988"/>
                  </a:cubicBezTo>
                  <a:cubicBezTo>
                    <a:pt x="3300" y="7573"/>
                    <a:pt x="3211" y="7158"/>
                    <a:pt x="3213" y="6731"/>
                  </a:cubicBezTo>
                  <a:cubicBezTo>
                    <a:pt x="3218" y="6307"/>
                    <a:pt x="3359" y="5856"/>
                    <a:pt x="3686" y="5589"/>
                  </a:cubicBezTo>
                  <a:cubicBezTo>
                    <a:pt x="4038" y="5309"/>
                    <a:pt x="4582" y="5288"/>
                    <a:pt x="4830" y="4925"/>
                  </a:cubicBezTo>
                  <a:cubicBezTo>
                    <a:pt x="5107" y="4523"/>
                    <a:pt x="4896" y="3977"/>
                    <a:pt x="4961" y="3474"/>
                  </a:cubicBezTo>
                  <a:cubicBezTo>
                    <a:pt x="5007" y="3146"/>
                    <a:pt x="5196" y="2873"/>
                    <a:pt x="5433" y="2648"/>
                  </a:cubicBezTo>
                  <a:cubicBezTo>
                    <a:pt x="5554" y="2535"/>
                    <a:pt x="5685" y="2433"/>
                    <a:pt x="5831" y="2351"/>
                  </a:cubicBezTo>
                  <a:cubicBezTo>
                    <a:pt x="5978" y="2268"/>
                    <a:pt x="6133" y="2201"/>
                    <a:pt x="6285" y="2146"/>
                  </a:cubicBezTo>
                  <a:cubicBezTo>
                    <a:pt x="6463" y="2082"/>
                    <a:pt x="6653" y="2024"/>
                    <a:pt x="6763" y="1875"/>
                  </a:cubicBezTo>
                  <a:cubicBezTo>
                    <a:pt x="6858" y="1743"/>
                    <a:pt x="6883" y="1574"/>
                    <a:pt x="6901" y="1411"/>
                  </a:cubicBezTo>
                  <a:cubicBezTo>
                    <a:pt x="6961" y="951"/>
                    <a:pt x="7006" y="463"/>
                    <a:pt x="7104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7591582" y="3932991"/>
              <a:ext cx="393903" cy="731647"/>
            </a:xfrm>
            <a:custGeom>
              <a:avLst/>
              <a:gdLst/>
              <a:ahLst/>
              <a:cxnLst/>
              <a:rect l="l" t="t" r="r" b="b"/>
              <a:pathLst>
                <a:path w="8929" h="16585" extrusionOk="0">
                  <a:moveTo>
                    <a:pt x="7241" y="0"/>
                  </a:moveTo>
                  <a:cubicBezTo>
                    <a:pt x="7185" y="5"/>
                    <a:pt x="7130" y="7"/>
                    <a:pt x="7074" y="8"/>
                  </a:cubicBezTo>
                  <a:cubicBezTo>
                    <a:pt x="7074" y="8"/>
                    <a:pt x="7149" y="362"/>
                    <a:pt x="7236" y="706"/>
                  </a:cubicBezTo>
                  <a:cubicBezTo>
                    <a:pt x="7320" y="1053"/>
                    <a:pt x="7411" y="1389"/>
                    <a:pt x="7411" y="1389"/>
                  </a:cubicBezTo>
                  <a:cubicBezTo>
                    <a:pt x="7411" y="1389"/>
                    <a:pt x="7327" y="1487"/>
                    <a:pt x="7217" y="1643"/>
                  </a:cubicBezTo>
                  <a:cubicBezTo>
                    <a:pt x="7104" y="1798"/>
                    <a:pt x="6953" y="2004"/>
                    <a:pt x="6802" y="2211"/>
                  </a:cubicBezTo>
                  <a:cubicBezTo>
                    <a:pt x="6647" y="2414"/>
                    <a:pt x="6505" y="2626"/>
                    <a:pt x="6401" y="2786"/>
                  </a:cubicBezTo>
                  <a:cubicBezTo>
                    <a:pt x="6296" y="2947"/>
                    <a:pt x="6225" y="3053"/>
                    <a:pt x="6225" y="3053"/>
                  </a:cubicBezTo>
                  <a:cubicBezTo>
                    <a:pt x="6225" y="3053"/>
                    <a:pt x="6029" y="2518"/>
                    <a:pt x="5845" y="1961"/>
                  </a:cubicBezTo>
                  <a:cubicBezTo>
                    <a:pt x="5672" y="1414"/>
                    <a:pt x="5519" y="845"/>
                    <a:pt x="5519" y="845"/>
                  </a:cubicBezTo>
                  <a:lnTo>
                    <a:pt x="5508" y="848"/>
                  </a:lnTo>
                  <a:cubicBezTo>
                    <a:pt x="5461" y="941"/>
                    <a:pt x="5433" y="1031"/>
                    <a:pt x="5419" y="1118"/>
                  </a:cubicBezTo>
                  <a:cubicBezTo>
                    <a:pt x="5419" y="1118"/>
                    <a:pt x="5457" y="1252"/>
                    <a:pt x="5515" y="1452"/>
                  </a:cubicBezTo>
                  <a:cubicBezTo>
                    <a:pt x="5572" y="1652"/>
                    <a:pt x="5655" y="1918"/>
                    <a:pt x="5746" y="2182"/>
                  </a:cubicBezTo>
                  <a:cubicBezTo>
                    <a:pt x="5925" y="2712"/>
                    <a:pt x="6116" y="3221"/>
                    <a:pt x="6116" y="3221"/>
                  </a:cubicBezTo>
                  <a:cubicBezTo>
                    <a:pt x="6116" y="3221"/>
                    <a:pt x="6045" y="3328"/>
                    <a:pt x="5939" y="3488"/>
                  </a:cubicBezTo>
                  <a:cubicBezTo>
                    <a:pt x="5840" y="3652"/>
                    <a:pt x="5708" y="3871"/>
                    <a:pt x="5577" y="4089"/>
                  </a:cubicBezTo>
                  <a:cubicBezTo>
                    <a:pt x="5307" y="4524"/>
                    <a:pt x="5067" y="4976"/>
                    <a:pt x="5067" y="4976"/>
                  </a:cubicBezTo>
                  <a:cubicBezTo>
                    <a:pt x="5067" y="4976"/>
                    <a:pt x="5011" y="4854"/>
                    <a:pt x="4926" y="4672"/>
                  </a:cubicBezTo>
                  <a:cubicBezTo>
                    <a:pt x="4842" y="4490"/>
                    <a:pt x="4730" y="4244"/>
                    <a:pt x="4629" y="3999"/>
                  </a:cubicBezTo>
                  <a:cubicBezTo>
                    <a:pt x="4421" y="3508"/>
                    <a:pt x="4226" y="3000"/>
                    <a:pt x="4226" y="3000"/>
                  </a:cubicBezTo>
                  <a:cubicBezTo>
                    <a:pt x="4173" y="3021"/>
                    <a:pt x="4122" y="3042"/>
                    <a:pt x="4070" y="3064"/>
                  </a:cubicBezTo>
                  <a:cubicBezTo>
                    <a:pt x="4070" y="3064"/>
                    <a:pt x="4278" y="3601"/>
                    <a:pt x="4499" y="4119"/>
                  </a:cubicBezTo>
                  <a:cubicBezTo>
                    <a:pt x="4729" y="4644"/>
                    <a:pt x="4971" y="5150"/>
                    <a:pt x="4971" y="5150"/>
                  </a:cubicBezTo>
                  <a:cubicBezTo>
                    <a:pt x="4971" y="5150"/>
                    <a:pt x="4909" y="5263"/>
                    <a:pt x="4816" y="5431"/>
                  </a:cubicBezTo>
                  <a:cubicBezTo>
                    <a:pt x="4721" y="5597"/>
                    <a:pt x="4608" y="5827"/>
                    <a:pt x="4495" y="6056"/>
                  </a:cubicBezTo>
                  <a:cubicBezTo>
                    <a:pt x="4382" y="6284"/>
                    <a:pt x="4268" y="6513"/>
                    <a:pt x="4183" y="6684"/>
                  </a:cubicBezTo>
                  <a:cubicBezTo>
                    <a:pt x="4095" y="6855"/>
                    <a:pt x="4047" y="6973"/>
                    <a:pt x="4047" y="6973"/>
                  </a:cubicBezTo>
                  <a:cubicBezTo>
                    <a:pt x="4047" y="6973"/>
                    <a:pt x="3985" y="6862"/>
                    <a:pt x="3892" y="6694"/>
                  </a:cubicBezTo>
                  <a:cubicBezTo>
                    <a:pt x="3802" y="6524"/>
                    <a:pt x="3685" y="6300"/>
                    <a:pt x="3566" y="6075"/>
                  </a:cubicBezTo>
                  <a:cubicBezTo>
                    <a:pt x="3333" y="5622"/>
                    <a:pt x="3106" y="5154"/>
                    <a:pt x="3106" y="5154"/>
                  </a:cubicBezTo>
                  <a:cubicBezTo>
                    <a:pt x="3080" y="5215"/>
                    <a:pt x="3045" y="5273"/>
                    <a:pt x="3006" y="5328"/>
                  </a:cubicBezTo>
                  <a:cubicBezTo>
                    <a:pt x="3006" y="5328"/>
                    <a:pt x="3235" y="5796"/>
                    <a:pt x="3471" y="6251"/>
                  </a:cubicBezTo>
                  <a:cubicBezTo>
                    <a:pt x="3589" y="6477"/>
                    <a:pt x="3713" y="6704"/>
                    <a:pt x="3808" y="6873"/>
                  </a:cubicBezTo>
                  <a:cubicBezTo>
                    <a:pt x="3902" y="7043"/>
                    <a:pt x="3965" y="7155"/>
                    <a:pt x="3965" y="7155"/>
                  </a:cubicBezTo>
                  <a:cubicBezTo>
                    <a:pt x="3965" y="7155"/>
                    <a:pt x="3913" y="7270"/>
                    <a:pt x="3834" y="7445"/>
                  </a:cubicBezTo>
                  <a:cubicBezTo>
                    <a:pt x="3758" y="7621"/>
                    <a:pt x="3645" y="7849"/>
                    <a:pt x="3550" y="8087"/>
                  </a:cubicBezTo>
                  <a:cubicBezTo>
                    <a:pt x="3356" y="8558"/>
                    <a:pt x="3162" y="9031"/>
                    <a:pt x="3162" y="9031"/>
                  </a:cubicBezTo>
                  <a:cubicBezTo>
                    <a:pt x="3162" y="9031"/>
                    <a:pt x="2723" y="8328"/>
                    <a:pt x="2299" y="7590"/>
                  </a:cubicBezTo>
                  <a:cubicBezTo>
                    <a:pt x="2083" y="7219"/>
                    <a:pt x="1889" y="6849"/>
                    <a:pt x="1738" y="6565"/>
                  </a:cubicBezTo>
                  <a:cubicBezTo>
                    <a:pt x="1590" y="6280"/>
                    <a:pt x="1491" y="6089"/>
                    <a:pt x="1491" y="6089"/>
                  </a:cubicBezTo>
                  <a:cubicBezTo>
                    <a:pt x="1443" y="6116"/>
                    <a:pt x="1394" y="6145"/>
                    <a:pt x="1355" y="6175"/>
                  </a:cubicBezTo>
                  <a:cubicBezTo>
                    <a:pt x="1355" y="6175"/>
                    <a:pt x="1457" y="6371"/>
                    <a:pt x="1611" y="6666"/>
                  </a:cubicBezTo>
                  <a:cubicBezTo>
                    <a:pt x="1763" y="6959"/>
                    <a:pt x="1974" y="7345"/>
                    <a:pt x="2198" y="7727"/>
                  </a:cubicBezTo>
                  <a:cubicBezTo>
                    <a:pt x="2419" y="8108"/>
                    <a:pt x="2641" y="8481"/>
                    <a:pt x="2811" y="8758"/>
                  </a:cubicBezTo>
                  <a:cubicBezTo>
                    <a:pt x="2979" y="9035"/>
                    <a:pt x="3098" y="9218"/>
                    <a:pt x="3098" y="9218"/>
                  </a:cubicBezTo>
                  <a:cubicBezTo>
                    <a:pt x="3098" y="9218"/>
                    <a:pt x="2921" y="9696"/>
                    <a:pt x="2742" y="10174"/>
                  </a:cubicBezTo>
                  <a:cubicBezTo>
                    <a:pt x="2573" y="10655"/>
                    <a:pt x="2415" y="11141"/>
                    <a:pt x="2415" y="11141"/>
                  </a:cubicBezTo>
                  <a:cubicBezTo>
                    <a:pt x="2415" y="11141"/>
                    <a:pt x="2105" y="10703"/>
                    <a:pt x="1800" y="10251"/>
                  </a:cubicBezTo>
                  <a:cubicBezTo>
                    <a:pt x="1647" y="10025"/>
                    <a:pt x="1495" y="9797"/>
                    <a:pt x="1387" y="9626"/>
                  </a:cubicBezTo>
                  <a:cubicBezTo>
                    <a:pt x="1277" y="9452"/>
                    <a:pt x="1205" y="9339"/>
                    <a:pt x="1205" y="9339"/>
                  </a:cubicBezTo>
                  <a:lnTo>
                    <a:pt x="1193" y="9346"/>
                  </a:lnTo>
                  <a:cubicBezTo>
                    <a:pt x="1190" y="9423"/>
                    <a:pt x="1174" y="9494"/>
                    <a:pt x="1153" y="9566"/>
                  </a:cubicBezTo>
                  <a:cubicBezTo>
                    <a:pt x="1153" y="9566"/>
                    <a:pt x="1224" y="9678"/>
                    <a:pt x="1334" y="9846"/>
                  </a:cubicBezTo>
                  <a:cubicBezTo>
                    <a:pt x="1445" y="10013"/>
                    <a:pt x="1595" y="10235"/>
                    <a:pt x="1744" y="10459"/>
                  </a:cubicBezTo>
                  <a:cubicBezTo>
                    <a:pt x="2046" y="10901"/>
                    <a:pt x="2350" y="11328"/>
                    <a:pt x="2350" y="11328"/>
                  </a:cubicBezTo>
                  <a:cubicBezTo>
                    <a:pt x="2350" y="11328"/>
                    <a:pt x="2306" y="11448"/>
                    <a:pt x="2253" y="11632"/>
                  </a:cubicBezTo>
                  <a:cubicBezTo>
                    <a:pt x="2198" y="11816"/>
                    <a:pt x="2125" y="12061"/>
                    <a:pt x="2051" y="12305"/>
                  </a:cubicBezTo>
                  <a:cubicBezTo>
                    <a:pt x="1974" y="12549"/>
                    <a:pt x="1905" y="12795"/>
                    <a:pt x="1858" y="12980"/>
                  </a:cubicBezTo>
                  <a:cubicBezTo>
                    <a:pt x="1807" y="13165"/>
                    <a:pt x="1775" y="13289"/>
                    <a:pt x="1775" y="13289"/>
                  </a:cubicBezTo>
                  <a:cubicBezTo>
                    <a:pt x="1775" y="13289"/>
                    <a:pt x="1665" y="13152"/>
                    <a:pt x="1503" y="12949"/>
                  </a:cubicBezTo>
                  <a:cubicBezTo>
                    <a:pt x="1342" y="12744"/>
                    <a:pt x="1121" y="12465"/>
                    <a:pt x="916" y="12187"/>
                  </a:cubicBezTo>
                  <a:cubicBezTo>
                    <a:pt x="499" y="11629"/>
                    <a:pt x="92" y="11046"/>
                    <a:pt x="92" y="11046"/>
                  </a:cubicBezTo>
                  <a:cubicBezTo>
                    <a:pt x="57" y="11099"/>
                    <a:pt x="29" y="11152"/>
                    <a:pt x="0" y="11207"/>
                  </a:cubicBezTo>
                  <a:cubicBezTo>
                    <a:pt x="0" y="11207"/>
                    <a:pt x="418" y="11798"/>
                    <a:pt x="843" y="12365"/>
                  </a:cubicBezTo>
                  <a:cubicBezTo>
                    <a:pt x="1279" y="12935"/>
                    <a:pt x="1722" y="13481"/>
                    <a:pt x="1722" y="13481"/>
                  </a:cubicBezTo>
                  <a:cubicBezTo>
                    <a:pt x="1722" y="13481"/>
                    <a:pt x="1690" y="13605"/>
                    <a:pt x="1639" y="13790"/>
                  </a:cubicBezTo>
                  <a:cubicBezTo>
                    <a:pt x="1592" y="13975"/>
                    <a:pt x="1537" y="14225"/>
                    <a:pt x="1478" y="14473"/>
                  </a:cubicBezTo>
                  <a:cubicBezTo>
                    <a:pt x="1422" y="14723"/>
                    <a:pt x="1359" y="14970"/>
                    <a:pt x="1322" y="15157"/>
                  </a:cubicBezTo>
                  <a:cubicBezTo>
                    <a:pt x="1284" y="15345"/>
                    <a:pt x="1259" y="15470"/>
                    <a:pt x="1259" y="15470"/>
                  </a:cubicBezTo>
                  <a:cubicBezTo>
                    <a:pt x="1259" y="15470"/>
                    <a:pt x="967" y="15150"/>
                    <a:pt x="685" y="14820"/>
                  </a:cubicBezTo>
                  <a:lnTo>
                    <a:pt x="129" y="14156"/>
                  </a:lnTo>
                  <a:cubicBezTo>
                    <a:pt x="124" y="14163"/>
                    <a:pt x="120" y="14168"/>
                    <a:pt x="116" y="14175"/>
                  </a:cubicBezTo>
                  <a:cubicBezTo>
                    <a:pt x="88" y="14217"/>
                    <a:pt x="62" y="14262"/>
                    <a:pt x="39" y="14308"/>
                  </a:cubicBezTo>
                  <a:cubicBezTo>
                    <a:pt x="39" y="14308"/>
                    <a:pt x="324" y="14656"/>
                    <a:pt x="620" y="14996"/>
                  </a:cubicBezTo>
                  <a:cubicBezTo>
                    <a:pt x="922" y="15330"/>
                    <a:pt x="1221" y="15667"/>
                    <a:pt x="1221" y="15667"/>
                  </a:cubicBezTo>
                  <a:cubicBezTo>
                    <a:pt x="1221" y="15667"/>
                    <a:pt x="1179" y="15871"/>
                    <a:pt x="1138" y="16078"/>
                  </a:cubicBezTo>
                  <a:cubicBezTo>
                    <a:pt x="1116" y="16180"/>
                    <a:pt x="1097" y="16284"/>
                    <a:pt x="1086" y="16362"/>
                  </a:cubicBezTo>
                  <a:cubicBezTo>
                    <a:pt x="1074" y="16439"/>
                    <a:pt x="1065" y="16490"/>
                    <a:pt x="1065" y="16490"/>
                  </a:cubicBezTo>
                  <a:cubicBezTo>
                    <a:pt x="1056" y="16533"/>
                    <a:pt x="1086" y="16575"/>
                    <a:pt x="1129" y="16584"/>
                  </a:cubicBezTo>
                  <a:cubicBezTo>
                    <a:pt x="1133" y="16584"/>
                    <a:pt x="1137" y="16585"/>
                    <a:pt x="1141" y="16585"/>
                  </a:cubicBezTo>
                  <a:cubicBezTo>
                    <a:pt x="1179" y="16585"/>
                    <a:pt x="1213" y="16557"/>
                    <a:pt x="1221" y="16516"/>
                  </a:cubicBezTo>
                  <a:cubicBezTo>
                    <a:pt x="1221" y="16516"/>
                    <a:pt x="1228" y="16465"/>
                    <a:pt x="1242" y="16388"/>
                  </a:cubicBezTo>
                  <a:cubicBezTo>
                    <a:pt x="1254" y="16311"/>
                    <a:pt x="1272" y="16208"/>
                    <a:pt x="1293" y="16106"/>
                  </a:cubicBezTo>
                  <a:lnTo>
                    <a:pt x="1374" y="15696"/>
                  </a:lnTo>
                  <a:cubicBezTo>
                    <a:pt x="1374" y="15696"/>
                    <a:pt x="1779" y="15512"/>
                    <a:pt x="2182" y="15328"/>
                  </a:cubicBezTo>
                  <a:cubicBezTo>
                    <a:pt x="2588" y="15150"/>
                    <a:pt x="2999" y="14983"/>
                    <a:pt x="2999" y="14983"/>
                  </a:cubicBezTo>
                  <a:cubicBezTo>
                    <a:pt x="2997" y="14935"/>
                    <a:pt x="2992" y="14888"/>
                    <a:pt x="2985" y="14841"/>
                  </a:cubicBezTo>
                  <a:cubicBezTo>
                    <a:pt x="2985" y="14833"/>
                    <a:pt x="2985" y="14826"/>
                    <a:pt x="2983" y="14820"/>
                  </a:cubicBezTo>
                  <a:cubicBezTo>
                    <a:pt x="2983" y="14820"/>
                    <a:pt x="2588" y="14984"/>
                    <a:pt x="2194" y="15150"/>
                  </a:cubicBezTo>
                  <a:cubicBezTo>
                    <a:pt x="1801" y="15319"/>
                    <a:pt x="1414" y="15501"/>
                    <a:pt x="1414" y="15501"/>
                  </a:cubicBezTo>
                  <a:cubicBezTo>
                    <a:pt x="1414" y="15501"/>
                    <a:pt x="1439" y="15376"/>
                    <a:pt x="1475" y="15189"/>
                  </a:cubicBezTo>
                  <a:cubicBezTo>
                    <a:pt x="1511" y="15002"/>
                    <a:pt x="1574" y="14756"/>
                    <a:pt x="1631" y="14508"/>
                  </a:cubicBezTo>
                  <a:cubicBezTo>
                    <a:pt x="1690" y="14261"/>
                    <a:pt x="1743" y="14011"/>
                    <a:pt x="1792" y="13827"/>
                  </a:cubicBezTo>
                  <a:cubicBezTo>
                    <a:pt x="1841" y="13642"/>
                    <a:pt x="1874" y="13520"/>
                    <a:pt x="1874" y="13520"/>
                  </a:cubicBezTo>
                  <a:cubicBezTo>
                    <a:pt x="1874" y="13520"/>
                    <a:pt x="2532" y="13261"/>
                    <a:pt x="3184" y="13027"/>
                  </a:cubicBezTo>
                  <a:cubicBezTo>
                    <a:pt x="3850" y="12795"/>
                    <a:pt x="4506" y="12587"/>
                    <a:pt x="4506" y="12587"/>
                  </a:cubicBezTo>
                  <a:cubicBezTo>
                    <a:pt x="4512" y="12534"/>
                    <a:pt x="4515" y="12478"/>
                    <a:pt x="4515" y="12422"/>
                  </a:cubicBezTo>
                  <a:lnTo>
                    <a:pt x="4515" y="12422"/>
                  </a:lnTo>
                  <a:cubicBezTo>
                    <a:pt x="4515" y="12422"/>
                    <a:pt x="3870" y="12624"/>
                    <a:pt x="3217" y="12850"/>
                  </a:cubicBezTo>
                  <a:cubicBezTo>
                    <a:pt x="2888" y="12961"/>
                    <a:pt x="2572" y="13082"/>
                    <a:pt x="2329" y="13174"/>
                  </a:cubicBezTo>
                  <a:cubicBezTo>
                    <a:pt x="2088" y="13266"/>
                    <a:pt x="1926" y="13328"/>
                    <a:pt x="1926" y="13328"/>
                  </a:cubicBezTo>
                  <a:cubicBezTo>
                    <a:pt x="1926" y="13328"/>
                    <a:pt x="1959" y="13205"/>
                    <a:pt x="2008" y="13021"/>
                  </a:cubicBezTo>
                  <a:cubicBezTo>
                    <a:pt x="2053" y="12835"/>
                    <a:pt x="2124" y="12591"/>
                    <a:pt x="2199" y="12349"/>
                  </a:cubicBezTo>
                  <a:cubicBezTo>
                    <a:pt x="2272" y="12104"/>
                    <a:pt x="2345" y="11861"/>
                    <a:pt x="2400" y="11679"/>
                  </a:cubicBezTo>
                  <a:cubicBezTo>
                    <a:pt x="2452" y="11495"/>
                    <a:pt x="2495" y="11375"/>
                    <a:pt x="2495" y="11375"/>
                  </a:cubicBezTo>
                  <a:cubicBezTo>
                    <a:pt x="2495" y="11375"/>
                    <a:pt x="3000" y="11210"/>
                    <a:pt x="3501" y="11058"/>
                  </a:cubicBezTo>
                  <a:cubicBezTo>
                    <a:pt x="3750" y="10984"/>
                    <a:pt x="4000" y="10910"/>
                    <a:pt x="4186" y="10854"/>
                  </a:cubicBezTo>
                  <a:cubicBezTo>
                    <a:pt x="4375" y="10801"/>
                    <a:pt x="4501" y="10768"/>
                    <a:pt x="4501" y="10768"/>
                  </a:cubicBezTo>
                  <a:cubicBezTo>
                    <a:pt x="4530" y="10706"/>
                    <a:pt x="4563" y="10647"/>
                    <a:pt x="4608" y="10591"/>
                  </a:cubicBezTo>
                  <a:lnTo>
                    <a:pt x="4604" y="10579"/>
                  </a:lnTo>
                  <a:cubicBezTo>
                    <a:pt x="4604" y="10579"/>
                    <a:pt x="4475" y="10613"/>
                    <a:pt x="4282" y="10665"/>
                  </a:cubicBezTo>
                  <a:cubicBezTo>
                    <a:pt x="4086" y="10717"/>
                    <a:pt x="3833" y="10790"/>
                    <a:pt x="3580" y="10867"/>
                  </a:cubicBezTo>
                  <a:cubicBezTo>
                    <a:pt x="3071" y="11020"/>
                    <a:pt x="2557" y="11186"/>
                    <a:pt x="2557" y="11186"/>
                  </a:cubicBezTo>
                  <a:cubicBezTo>
                    <a:pt x="2557" y="11186"/>
                    <a:pt x="2715" y="10703"/>
                    <a:pt x="2885" y="10223"/>
                  </a:cubicBezTo>
                  <a:cubicBezTo>
                    <a:pt x="3062" y="9749"/>
                    <a:pt x="3239" y="9272"/>
                    <a:pt x="3239" y="9272"/>
                  </a:cubicBezTo>
                  <a:cubicBezTo>
                    <a:pt x="3239" y="9272"/>
                    <a:pt x="3445" y="9214"/>
                    <a:pt x="3762" y="9136"/>
                  </a:cubicBezTo>
                  <a:cubicBezTo>
                    <a:pt x="4078" y="9057"/>
                    <a:pt x="4496" y="8958"/>
                    <a:pt x="4911" y="8866"/>
                  </a:cubicBezTo>
                  <a:cubicBezTo>
                    <a:pt x="5324" y="8773"/>
                    <a:pt x="5741" y="8690"/>
                    <a:pt x="6056" y="8635"/>
                  </a:cubicBezTo>
                  <a:cubicBezTo>
                    <a:pt x="6369" y="8580"/>
                    <a:pt x="6576" y="8544"/>
                    <a:pt x="6576" y="8544"/>
                  </a:cubicBezTo>
                  <a:cubicBezTo>
                    <a:pt x="6563" y="8495"/>
                    <a:pt x="6550" y="8446"/>
                    <a:pt x="6534" y="8397"/>
                  </a:cubicBezTo>
                  <a:cubicBezTo>
                    <a:pt x="6534" y="8397"/>
                    <a:pt x="6333" y="8431"/>
                    <a:pt x="6033" y="8484"/>
                  </a:cubicBezTo>
                  <a:cubicBezTo>
                    <a:pt x="5732" y="8538"/>
                    <a:pt x="5320" y="8612"/>
                    <a:pt x="4924" y="8701"/>
                  </a:cubicBezTo>
                  <a:cubicBezTo>
                    <a:pt x="4125" y="8877"/>
                    <a:pt x="3311" y="9087"/>
                    <a:pt x="3311" y="9087"/>
                  </a:cubicBezTo>
                  <a:lnTo>
                    <a:pt x="3696" y="8147"/>
                  </a:lnTo>
                  <a:cubicBezTo>
                    <a:pt x="3790" y="7910"/>
                    <a:pt x="3902" y="7681"/>
                    <a:pt x="3979" y="7507"/>
                  </a:cubicBezTo>
                  <a:lnTo>
                    <a:pt x="4110" y="7218"/>
                  </a:lnTo>
                  <a:cubicBezTo>
                    <a:pt x="4110" y="7218"/>
                    <a:pt x="4235" y="7194"/>
                    <a:pt x="4421" y="7157"/>
                  </a:cubicBezTo>
                  <a:cubicBezTo>
                    <a:pt x="4608" y="7122"/>
                    <a:pt x="4856" y="7076"/>
                    <a:pt x="5109" y="7036"/>
                  </a:cubicBezTo>
                  <a:cubicBezTo>
                    <a:pt x="5613" y="6954"/>
                    <a:pt x="6108" y="6887"/>
                    <a:pt x="6108" y="6887"/>
                  </a:cubicBezTo>
                  <a:cubicBezTo>
                    <a:pt x="6127" y="6828"/>
                    <a:pt x="6149" y="6772"/>
                    <a:pt x="6179" y="6720"/>
                  </a:cubicBezTo>
                  <a:lnTo>
                    <a:pt x="6179" y="6720"/>
                  </a:lnTo>
                  <a:cubicBezTo>
                    <a:pt x="6179" y="6720"/>
                    <a:pt x="5687" y="6786"/>
                    <a:pt x="5188" y="6865"/>
                  </a:cubicBezTo>
                  <a:cubicBezTo>
                    <a:pt x="4937" y="6907"/>
                    <a:pt x="4688" y="6947"/>
                    <a:pt x="4500" y="6978"/>
                  </a:cubicBezTo>
                  <a:lnTo>
                    <a:pt x="4191" y="7038"/>
                  </a:lnTo>
                  <a:cubicBezTo>
                    <a:pt x="4191" y="7038"/>
                    <a:pt x="4240" y="6920"/>
                    <a:pt x="4326" y="6750"/>
                  </a:cubicBezTo>
                  <a:cubicBezTo>
                    <a:pt x="4411" y="6579"/>
                    <a:pt x="4524" y="6351"/>
                    <a:pt x="4637" y="6124"/>
                  </a:cubicBezTo>
                  <a:cubicBezTo>
                    <a:pt x="4750" y="5896"/>
                    <a:pt x="4862" y="5668"/>
                    <a:pt x="4957" y="5502"/>
                  </a:cubicBezTo>
                  <a:cubicBezTo>
                    <a:pt x="5049" y="5336"/>
                    <a:pt x="5109" y="5224"/>
                    <a:pt x="5109" y="5224"/>
                  </a:cubicBezTo>
                  <a:cubicBezTo>
                    <a:pt x="5109" y="5224"/>
                    <a:pt x="5666" y="5152"/>
                    <a:pt x="6213" y="5098"/>
                  </a:cubicBezTo>
                  <a:cubicBezTo>
                    <a:pt x="6773" y="5049"/>
                    <a:pt x="7321" y="5021"/>
                    <a:pt x="7321" y="5021"/>
                  </a:cubicBezTo>
                  <a:cubicBezTo>
                    <a:pt x="7313" y="4971"/>
                    <a:pt x="7305" y="4918"/>
                    <a:pt x="7298" y="4867"/>
                  </a:cubicBezTo>
                  <a:cubicBezTo>
                    <a:pt x="7298" y="4867"/>
                    <a:pt x="6780" y="4893"/>
                    <a:pt x="6252" y="4938"/>
                  </a:cubicBezTo>
                  <a:cubicBezTo>
                    <a:pt x="5987" y="4959"/>
                    <a:pt x="5729" y="4990"/>
                    <a:pt x="5533" y="5012"/>
                  </a:cubicBezTo>
                  <a:cubicBezTo>
                    <a:pt x="5336" y="5035"/>
                    <a:pt x="5205" y="5050"/>
                    <a:pt x="5205" y="5050"/>
                  </a:cubicBezTo>
                  <a:cubicBezTo>
                    <a:pt x="5205" y="5050"/>
                    <a:pt x="5443" y="4602"/>
                    <a:pt x="5712" y="4170"/>
                  </a:cubicBezTo>
                  <a:cubicBezTo>
                    <a:pt x="5843" y="3952"/>
                    <a:pt x="5974" y="3734"/>
                    <a:pt x="6072" y="3571"/>
                  </a:cubicBezTo>
                  <a:cubicBezTo>
                    <a:pt x="6177" y="3412"/>
                    <a:pt x="6247" y="3305"/>
                    <a:pt x="6247" y="3305"/>
                  </a:cubicBezTo>
                  <a:cubicBezTo>
                    <a:pt x="6247" y="3305"/>
                    <a:pt x="6795" y="3275"/>
                    <a:pt x="7331" y="3263"/>
                  </a:cubicBezTo>
                  <a:cubicBezTo>
                    <a:pt x="7476" y="3259"/>
                    <a:pt x="7621" y="3258"/>
                    <a:pt x="7756" y="3258"/>
                  </a:cubicBezTo>
                  <a:cubicBezTo>
                    <a:pt x="7870" y="3258"/>
                    <a:pt x="7977" y="3259"/>
                    <a:pt x="8071" y="3261"/>
                  </a:cubicBezTo>
                  <a:cubicBezTo>
                    <a:pt x="8272" y="3267"/>
                    <a:pt x="8406" y="3269"/>
                    <a:pt x="8406" y="3269"/>
                  </a:cubicBezTo>
                  <a:cubicBezTo>
                    <a:pt x="8477" y="3238"/>
                    <a:pt x="8548" y="3195"/>
                    <a:pt x="8613" y="3133"/>
                  </a:cubicBezTo>
                  <a:lnTo>
                    <a:pt x="8613" y="3125"/>
                  </a:lnTo>
                  <a:cubicBezTo>
                    <a:pt x="8613" y="3125"/>
                    <a:pt x="8106" y="3104"/>
                    <a:pt x="7562" y="3104"/>
                  </a:cubicBezTo>
                  <a:cubicBezTo>
                    <a:pt x="7537" y="3104"/>
                    <a:pt x="7513" y="3104"/>
                    <a:pt x="7488" y="3104"/>
                  </a:cubicBezTo>
                  <a:cubicBezTo>
                    <a:pt x="6931" y="3111"/>
                    <a:pt x="6358" y="3142"/>
                    <a:pt x="6358" y="3142"/>
                  </a:cubicBezTo>
                  <a:cubicBezTo>
                    <a:pt x="6358" y="3142"/>
                    <a:pt x="6428" y="3035"/>
                    <a:pt x="6533" y="2876"/>
                  </a:cubicBezTo>
                  <a:cubicBezTo>
                    <a:pt x="6637" y="2716"/>
                    <a:pt x="6777" y="2505"/>
                    <a:pt x="6931" y="2302"/>
                  </a:cubicBezTo>
                  <a:cubicBezTo>
                    <a:pt x="7080" y="2097"/>
                    <a:pt x="7230" y="1892"/>
                    <a:pt x="7343" y="1739"/>
                  </a:cubicBezTo>
                  <a:cubicBezTo>
                    <a:pt x="7452" y="1584"/>
                    <a:pt x="7536" y="1488"/>
                    <a:pt x="7536" y="1488"/>
                  </a:cubicBezTo>
                  <a:cubicBezTo>
                    <a:pt x="7536" y="1488"/>
                    <a:pt x="7891" y="1500"/>
                    <a:pt x="8239" y="1523"/>
                  </a:cubicBezTo>
                  <a:cubicBezTo>
                    <a:pt x="8588" y="1544"/>
                    <a:pt x="8928" y="1573"/>
                    <a:pt x="8928" y="1573"/>
                  </a:cubicBezTo>
                  <a:cubicBezTo>
                    <a:pt x="8917" y="1519"/>
                    <a:pt x="8906" y="1467"/>
                    <a:pt x="8898" y="1413"/>
                  </a:cubicBezTo>
                  <a:cubicBezTo>
                    <a:pt x="8898" y="1413"/>
                    <a:pt x="8592" y="1391"/>
                    <a:pt x="8286" y="1367"/>
                  </a:cubicBezTo>
                  <a:cubicBezTo>
                    <a:pt x="7973" y="1350"/>
                    <a:pt x="7662" y="1334"/>
                    <a:pt x="7662" y="1334"/>
                  </a:cubicBezTo>
                  <a:cubicBezTo>
                    <a:pt x="7662" y="1334"/>
                    <a:pt x="7882" y="1064"/>
                    <a:pt x="8101" y="794"/>
                  </a:cubicBezTo>
                  <a:cubicBezTo>
                    <a:pt x="8207" y="656"/>
                    <a:pt x="8332" y="533"/>
                    <a:pt x="8418" y="435"/>
                  </a:cubicBezTo>
                  <a:cubicBezTo>
                    <a:pt x="8504" y="338"/>
                    <a:pt x="8564" y="273"/>
                    <a:pt x="8564" y="273"/>
                  </a:cubicBezTo>
                  <a:cubicBezTo>
                    <a:pt x="8593" y="241"/>
                    <a:pt x="8592" y="190"/>
                    <a:pt x="8559" y="160"/>
                  </a:cubicBezTo>
                  <a:cubicBezTo>
                    <a:pt x="8545" y="147"/>
                    <a:pt x="8526" y="140"/>
                    <a:pt x="8507" y="140"/>
                  </a:cubicBezTo>
                  <a:cubicBezTo>
                    <a:pt x="8485" y="140"/>
                    <a:pt x="8462" y="149"/>
                    <a:pt x="8446" y="167"/>
                  </a:cubicBezTo>
                  <a:cubicBezTo>
                    <a:pt x="8446" y="167"/>
                    <a:pt x="8387" y="231"/>
                    <a:pt x="8299" y="328"/>
                  </a:cubicBezTo>
                  <a:cubicBezTo>
                    <a:pt x="8213" y="427"/>
                    <a:pt x="8087" y="551"/>
                    <a:pt x="7980" y="690"/>
                  </a:cubicBezTo>
                  <a:cubicBezTo>
                    <a:pt x="7758" y="962"/>
                    <a:pt x="7537" y="1234"/>
                    <a:pt x="7537" y="1234"/>
                  </a:cubicBezTo>
                  <a:cubicBezTo>
                    <a:pt x="7537" y="1234"/>
                    <a:pt x="7462" y="927"/>
                    <a:pt x="7384" y="622"/>
                  </a:cubicBezTo>
                  <a:cubicBezTo>
                    <a:pt x="7313" y="311"/>
                    <a:pt x="7241" y="0"/>
                    <a:pt x="7241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7588759" y="4288900"/>
              <a:ext cx="301041" cy="411196"/>
            </a:xfrm>
            <a:custGeom>
              <a:avLst/>
              <a:gdLst/>
              <a:ahLst/>
              <a:cxnLst/>
              <a:rect l="l" t="t" r="r" b="b"/>
              <a:pathLst>
                <a:path w="6824" h="9321" extrusionOk="0">
                  <a:moveTo>
                    <a:pt x="6471" y="1"/>
                  </a:moveTo>
                  <a:cubicBezTo>
                    <a:pt x="6435" y="202"/>
                    <a:pt x="6397" y="404"/>
                    <a:pt x="6356" y="604"/>
                  </a:cubicBezTo>
                  <a:cubicBezTo>
                    <a:pt x="6307" y="848"/>
                    <a:pt x="6277" y="1098"/>
                    <a:pt x="6149" y="1315"/>
                  </a:cubicBezTo>
                  <a:cubicBezTo>
                    <a:pt x="5892" y="1752"/>
                    <a:pt x="5325" y="1771"/>
                    <a:pt x="4889" y="1904"/>
                  </a:cubicBezTo>
                  <a:cubicBezTo>
                    <a:pt x="4320" y="2080"/>
                    <a:pt x="3767" y="2317"/>
                    <a:pt x="3256" y="2623"/>
                  </a:cubicBezTo>
                  <a:cubicBezTo>
                    <a:pt x="2829" y="2878"/>
                    <a:pt x="2466" y="3195"/>
                    <a:pt x="2107" y="3536"/>
                  </a:cubicBezTo>
                  <a:cubicBezTo>
                    <a:pt x="1763" y="3864"/>
                    <a:pt x="1424" y="4200"/>
                    <a:pt x="1045" y="4488"/>
                  </a:cubicBezTo>
                  <a:cubicBezTo>
                    <a:pt x="806" y="4670"/>
                    <a:pt x="545" y="4830"/>
                    <a:pt x="262" y="4932"/>
                  </a:cubicBezTo>
                  <a:cubicBezTo>
                    <a:pt x="323" y="5116"/>
                    <a:pt x="367" y="5298"/>
                    <a:pt x="367" y="5480"/>
                  </a:cubicBezTo>
                  <a:cubicBezTo>
                    <a:pt x="372" y="5686"/>
                    <a:pt x="323" y="5893"/>
                    <a:pt x="176" y="6106"/>
                  </a:cubicBezTo>
                  <a:cubicBezTo>
                    <a:pt x="76" y="6251"/>
                    <a:pt x="4" y="6419"/>
                    <a:pt x="0" y="6594"/>
                  </a:cubicBezTo>
                  <a:cubicBezTo>
                    <a:pt x="0" y="7146"/>
                    <a:pt x="586" y="6924"/>
                    <a:pt x="757" y="7306"/>
                  </a:cubicBezTo>
                  <a:cubicBezTo>
                    <a:pt x="924" y="7669"/>
                    <a:pt x="885" y="7970"/>
                    <a:pt x="871" y="8289"/>
                  </a:cubicBezTo>
                  <a:cubicBezTo>
                    <a:pt x="856" y="8605"/>
                    <a:pt x="849" y="8933"/>
                    <a:pt x="1054" y="9320"/>
                  </a:cubicBezTo>
                  <a:cubicBezTo>
                    <a:pt x="1374" y="9014"/>
                    <a:pt x="1471" y="8709"/>
                    <a:pt x="1559" y="8411"/>
                  </a:cubicBezTo>
                  <a:cubicBezTo>
                    <a:pt x="1644" y="8112"/>
                    <a:pt x="1742" y="7824"/>
                    <a:pt x="2027" y="7566"/>
                  </a:cubicBezTo>
                  <a:cubicBezTo>
                    <a:pt x="2117" y="7486"/>
                    <a:pt x="2220" y="7467"/>
                    <a:pt x="2326" y="7467"/>
                  </a:cubicBezTo>
                  <a:cubicBezTo>
                    <a:pt x="2427" y="7467"/>
                    <a:pt x="2530" y="7484"/>
                    <a:pt x="2627" y="7484"/>
                  </a:cubicBezTo>
                  <a:cubicBezTo>
                    <a:pt x="2772" y="7484"/>
                    <a:pt x="2904" y="7445"/>
                    <a:pt x="2993" y="7250"/>
                  </a:cubicBezTo>
                  <a:cubicBezTo>
                    <a:pt x="3066" y="7103"/>
                    <a:pt x="3072" y="6935"/>
                    <a:pt x="3045" y="6773"/>
                  </a:cubicBezTo>
                  <a:cubicBezTo>
                    <a:pt x="3003" y="6535"/>
                    <a:pt x="3046" y="6340"/>
                    <a:pt x="3139" y="6173"/>
                  </a:cubicBezTo>
                  <a:cubicBezTo>
                    <a:pt x="3238" y="6006"/>
                    <a:pt x="3386" y="5867"/>
                    <a:pt x="3550" y="5736"/>
                  </a:cubicBezTo>
                  <a:cubicBezTo>
                    <a:pt x="3879" y="5474"/>
                    <a:pt x="4260" y="5247"/>
                    <a:pt x="4458" y="4896"/>
                  </a:cubicBezTo>
                  <a:cubicBezTo>
                    <a:pt x="4649" y="4550"/>
                    <a:pt x="4562" y="4118"/>
                    <a:pt x="4512" y="3694"/>
                  </a:cubicBezTo>
                  <a:cubicBezTo>
                    <a:pt x="4460" y="3268"/>
                    <a:pt x="4410" y="2836"/>
                    <a:pt x="4669" y="2526"/>
                  </a:cubicBezTo>
                  <a:cubicBezTo>
                    <a:pt x="5109" y="1985"/>
                    <a:pt x="5962" y="2171"/>
                    <a:pt x="6480" y="1567"/>
                  </a:cubicBezTo>
                  <a:cubicBezTo>
                    <a:pt x="6824" y="1148"/>
                    <a:pt x="6711" y="533"/>
                    <a:pt x="6471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>
              <a:off x="7886747" y="3920684"/>
              <a:ext cx="104067" cy="286659"/>
            </a:xfrm>
            <a:custGeom>
              <a:avLst/>
              <a:gdLst/>
              <a:ahLst/>
              <a:cxnLst/>
              <a:rect l="l" t="t" r="r" b="b"/>
              <a:pathLst>
                <a:path w="2359" h="6498" extrusionOk="0">
                  <a:moveTo>
                    <a:pt x="2077" y="0"/>
                  </a:moveTo>
                  <a:cubicBezTo>
                    <a:pt x="2051" y="0"/>
                    <a:pt x="2024" y="5"/>
                    <a:pt x="1997" y="16"/>
                  </a:cubicBezTo>
                  <a:cubicBezTo>
                    <a:pt x="1681" y="139"/>
                    <a:pt x="1334" y="187"/>
                    <a:pt x="958" y="233"/>
                  </a:cubicBezTo>
                  <a:cubicBezTo>
                    <a:pt x="907" y="832"/>
                    <a:pt x="747" y="1418"/>
                    <a:pt x="611" y="2001"/>
                  </a:cubicBezTo>
                  <a:cubicBezTo>
                    <a:pt x="531" y="2341"/>
                    <a:pt x="450" y="2686"/>
                    <a:pt x="414" y="3034"/>
                  </a:cubicBezTo>
                  <a:cubicBezTo>
                    <a:pt x="377" y="3407"/>
                    <a:pt x="346" y="3782"/>
                    <a:pt x="308" y="4156"/>
                  </a:cubicBezTo>
                  <a:cubicBezTo>
                    <a:pt x="243" y="4797"/>
                    <a:pt x="167" y="5437"/>
                    <a:pt x="65" y="6072"/>
                  </a:cubicBezTo>
                  <a:cubicBezTo>
                    <a:pt x="42" y="6214"/>
                    <a:pt x="21" y="6356"/>
                    <a:pt x="0" y="6498"/>
                  </a:cubicBezTo>
                  <a:cubicBezTo>
                    <a:pt x="227" y="6325"/>
                    <a:pt x="451" y="6153"/>
                    <a:pt x="563" y="5906"/>
                  </a:cubicBezTo>
                  <a:cubicBezTo>
                    <a:pt x="867" y="5291"/>
                    <a:pt x="215" y="4612"/>
                    <a:pt x="742" y="3831"/>
                  </a:cubicBezTo>
                  <a:cubicBezTo>
                    <a:pt x="974" y="3474"/>
                    <a:pt x="1633" y="3834"/>
                    <a:pt x="2021" y="3305"/>
                  </a:cubicBezTo>
                  <a:cubicBezTo>
                    <a:pt x="2290" y="2922"/>
                    <a:pt x="2359" y="2642"/>
                    <a:pt x="2335" y="2364"/>
                  </a:cubicBezTo>
                  <a:cubicBezTo>
                    <a:pt x="2314" y="2091"/>
                    <a:pt x="2213" y="1838"/>
                    <a:pt x="2194" y="1572"/>
                  </a:cubicBezTo>
                  <a:cubicBezTo>
                    <a:pt x="2171" y="1120"/>
                    <a:pt x="2158" y="688"/>
                    <a:pt x="2275" y="280"/>
                  </a:cubicBezTo>
                  <a:cubicBezTo>
                    <a:pt x="2317" y="134"/>
                    <a:pt x="2212" y="0"/>
                    <a:pt x="2077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7184854" y="4377921"/>
              <a:ext cx="221766" cy="124625"/>
            </a:xfrm>
            <a:custGeom>
              <a:avLst/>
              <a:gdLst/>
              <a:ahLst/>
              <a:cxnLst/>
              <a:rect l="l" t="t" r="r" b="b"/>
              <a:pathLst>
                <a:path w="5027" h="2825" extrusionOk="0">
                  <a:moveTo>
                    <a:pt x="3804" y="1"/>
                  </a:moveTo>
                  <a:lnTo>
                    <a:pt x="0" y="2228"/>
                  </a:lnTo>
                  <a:cubicBezTo>
                    <a:pt x="284" y="2522"/>
                    <a:pt x="624" y="2618"/>
                    <a:pt x="935" y="2618"/>
                  </a:cubicBezTo>
                  <a:cubicBezTo>
                    <a:pt x="1141" y="2618"/>
                    <a:pt x="1335" y="2577"/>
                    <a:pt x="1492" y="2522"/>
                  </a:cubicBezTo>
                  <a:cubicBezTo>
                    <a:pt x="1984" y="2353"/>
                    <a:pt x="2694" y="2208"/>
                    <a:pt x="2694" y="2208"/>
                  </a:cubicBezTo>
                  <a:cubicBezTo>
                    <a:pt x="2694" y="2208"/>
                    <a:pt x="3023" y="2559"/>
                    <a:pt x="3245" y="2825"/>
                  </a:cubicBezTo>
                  <a:lnTo>
                    <a:pt x="5026" y="1454"/>
                  </a:lnTo>
                  <a:lnTo>
                    <a:pt x="3804" y="1"/>
                  </a:lnTo>
                  <a:close/>
                </a:path>
              </a:pathLst>
            </a:custGeom>
            <a:solidFill>
              <a:srgbClr val="F8E6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7184854" y="4377921"/>
              <a:ext cx="221766" cy="124625"/>
            </a:xfrm>
            <a:custGeom>
              <a:avLst/>
              <a:gdLst/>
              <a:ahLst/>
              <a:cxnLst/>
              <a:rect l="l" t="t" r="r" b="b"/>
              <a:pathLst>
                <a:path w="5027" h="2825" extrusionOk="0">
                  <a:moveTo>
                    <a:pt x="3804" y="1"/>
                  </a:moveTo>
                  <a:lnTo>
                    <a:pt x="0" y="2228"/>
                  </a:lnTo>
                  <a:cubicBezTo>
                    <a:pt x="284" y="2522"/>
                    <a:pt x="624" y="2618"/>
                    <a:pt x="935" y="2618"/>
                  </a:cubicBezTo>
                  <a:cubicBezTo>
                    <a:pt x="1141" y="2618"/>
                    <a:pt x="1335" y="2577"/>
                    <a:pt x="1492" y="2522"/>
                  </a:cubicBezTo>
                  <a:cubicBezTo>
                    <a:pt x="1984" y="2353"/>
                    <a:pt x="2694" y="2208"/>
                    <a:pt x="2694" y="2208"/>
                  </a:cubicBezTo>
                  <a:cubicBezTo>
                    <a:pt x="2694" y="2208"/>
                    <a:pt x="3023" y="2559"/>
                    <a:pt x="3245" y="2825"/>
                  </a:cubicBezTo>
                  <a:lnTo>
                    <a:pt x="5026" y="1454"/>
                  </a:lnTo>
                  <a:lnTo>
                    <a:pt x="3804" y="1"/>
                  </a:lnTo>
                  <a:close/>
                </a:path>
              </a:pathLst>
            </a:custGeom>
            <a:solidFill>
              <a:srgbClr val="F8E6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7232938" y="4377966"/>
              <a:ext cx="173637" cy="104067"/>
            </a:xfrm>
            <a:custGeom>
              <a:avLst/>
              <a:gdLst/>
              <a:ahLst/>
              <a:cxnLst/>
              <a:rect l="l" t="t" r="r" b="b"/>
              <a:pathLst>
                <a:path w="3936" h="2359" extrusionOk="0">
                  <a:moveTo>
                    <a:pt x="2713" y="1"/>
                  </a:moveTo>
                  <a:lnTo>
                    <a:pt x="1" y="1590"/>
                  </a:lnTo>
                  <a:cubicBezTo>
                    <a:pt x="155" y="1768"/>
                    <a:pt x="322" y="1913"/>
                    <a:pt x="569" y="1987"/>
                  </a:cubicBezTo>
                  <a:cubicBezTo>
                    <a:pt x="743" y="2038"/>
                    <a:pt x="924" y="2056"/>
                    <a:pt x="1106" y="2056"/>
                  </a:cubicBezTo>
                  <a:cubicBezTo>
                    <a:pt x="1239" y="2056"/>
                    <a:pt x="1373" y="2046"/>
                    <a:pt x="1503" y="2034"/>
                  </a:cubicBezTo>
                  <a:cubicBezTo>
                    <a:pt x="1687" y="2017"/>
                    <a:pt x="1921" y="1962"/>
                    <a:pt x="2140" y="1962"/>
                  </a:cubicBezTo>
                  <a:cubicBezTo>
                    <a:pt x="2339" y="1962"/>
                    <a:pt x="2525" y="2008"/>
                    <a:pt x="2648" y="2168"/>
                  </a:cubicBezTo>
                  <a:cubicBezTo>
                    <a:pt x="2693" y="2226"/>
                    <a:pt x="2727" y="2290"/>
                    <a:pt x="2759" y="2358"/>
                  </a:cubicBezTo>
                  <a:lnTo>
                    <a:pt x="3935" y="1454"/>
                  </a:lnTo>
                  <a:lnTo>
                    <a:pt x="2713" y="1"/>
                  </a:lnTo>
                  <a:close/>
                </a:path>
              </a:pathLst>
            </a:custGeom>
            <a:solidFill>
              <a:srgbClr val="F8E6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7182693" y="4377171"/>
              <a:ext cx="183783" cy="117743"/>
            </a:xfrm>
            <a:custGeom>
              <a:avLst/>
              <a:gdLst/>
              <a:ahLst/>
              <a:cxnLst/>
              <a:rect l="l" t="t" r="r" b="b"/>
              <a:pathLst>
                <a:path w="4166" h="2669" extrusionOk="0">
                  <a:moveTo>
                    <a:pt x="3845" y="0"/>
                  </a:moveTo>
                  <a:cubicBezTo>
                    <a:pt x="3832" y="0"/>
                    <a:pt x="3820" y="4"/>
                    <a:pt x="3808" y="11"/>
                  </a:cubicBezTo>
                  <a:lnTo>
                    <a:pt x="0" y="2241"/>
                  </a:lnTo>
                  <a:lnTo>
                    <a:pt x="26" y="2269"/>
                  </a:lnTo>
                  <a:cubicBezTo>
                    <a:pt x="327" y="2581"/>
                    <a:pt x="678" y="2669"/>
                    <a:pt x="979" y="2669"/>
                  </a:cubicBezTo>
                  <a:cubicBezTo>
                    <a:pt x="1219" y="2669"/>
                    <a:pt x="1426" y="2613"/>
                    <a:pt x="1550" y="2571"/>
                  </a:cubicBezTo>
                  <a:cubicBezTo>
                    <a:pt x="1551" y="2569"/>
                    <a:pt x="1420" y="2490"/>
                    <a:pt x="1396" y="2354"/>
                  </a:cubicBezTo>
                  <a:cubicBezTo>
                    <a:pt x="1334" y="2019"/>
                    <a:pt x="1690" y="1818"/>
                    <a:pt x="1902" y="1665"/>
                  </a:cubicBezTo>
                  <a:cubicBezTo>
                    <a:pt x="2147" y="1489"/>
                    <a:pt x="2406" y="1335"/>
                    <a:pt x="2675" y="1199"/>
                  </a:cubicBezTo>
                  <a:cubicBezTo>
                    <a:pt x="3068" y="999"/>
                    <a:pt x="3443" y="769"/>
                    <a:pt x="3826" y="552"/>
                  </a:cubicBezTo>
                  <a:cubicBezTo>
                    <a:pt x="3883" y="518"/>
                    <a:pt x="3939" y="484"/>
                    <a:pt x="3994" y="450"/>
                  </a:cubicBezTo>
                  <a:cubicBezTo>
                    <a:pt x="4051" y="416"/>
                    <a:pt x="4110" y="381"/>
                    <a:pt x="4166" y="345"/>
                  </a:cubicBezTo>
                  <a:lnTo>
                    <a:pt x="3897" y="24"/>
                  </a:lnTo>
                  <a:cubicBezTo>
                    <a:pt x="3884" y="8"/>
                    <a:pt x="3865" y="0"/>
                    <a:pt x="3845" y="0"/>
                  </a:cubicBezTo>
                  <a:close/>
                </a:path>
              </a:pathLst>
            </a:custGeom>
            <a:solidFill>
              <a:srgbClr val="30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7182693" y="4377171"/>
              <a:ext cx="183783" cy="117743"/>
            </a:xfrm>
            <a:custGeom>
              <a:avLst/>
              <a:gdLst/>
              <a:ahLst/>
              <a:cxnLst/>
              <a:rect l="l" t="t" r="r" b="b"/>
              <a:pathLst>
                <a:path w="4166" h="2669" extrusionOk="0">
                  <a:moveTo>
                    <a:pt x="3845" y="0"/>
                  </a:moveTo>
                  <a:cubicBezTo>
                    <a:pt x="3832" y="0"/>
                    <a:pt x="3820" y="4"/>
                    <a:pt x="3808" y="11"/>
                  </a:cubicBezTo>
                  <a:lnTo>
                    <a:pt x="0" y="2241"/>
                  </a:lnTo>
                  <a:lnTo>
                    <a:pt x="26" y="2269"/>
                  </a:lnTo>
                  <a:cubicBezTo>
                    <a:pt x="327" y="2581"/>
                    <a:pt x="678" y="2669"/>
                    <a:pt x="979" y="2669"/>
                  </a:cubicBezTo>
                  <a:cubicBezTo>
                    <a:pt x="1219" y="2669"/>
                    <a:pt x="1426" y="2613"/>
                    <a:pt x="1550" y="2571"/>
                  </a:cubicBezTo>
                  <a:cubicBezTo>
                    <a:pt x="1551" y="2569"/>
                    <a:pt x="1420" y="2490"/>
                    <a:pt x="1396" y="2354"/>
                  </a:cubicBezTo>
                  <a:cubicBezTo>
                    <a:pt x="1334" y="2019"/>
                    <a:pt x="1690" y="1818"/>
                    <a:pt x="1902" y="1665"/>
                  </a:cubicBezTo>
                  <a:cubicBezTo>
                    <a:pt x="2147" y="1489"/>
                    <a:pt x="2406" y="1335"/>
                    <a:pt x="2675" y="1199"/>
                  </a:cubicBezTo>
                  <a:cubicBezTo>
                    <a:pt x="3068" y="999"/>
                    <a:pt x="3443" y="769"/>
                    <a:pt x="3826" y="552"/>
                  </a:cubicBezTo>
                  <a:cubicBezTo>
                    <a:pt x="3883" y="518"/>
                    <a:pt x="3939" y="484"/>
                    <a:pt x="3994" y="450"/>
                  </a:cubicBezTo>
                  <a:cubicBezTo>
                    <a:pt x="4051" y="416"/>
                    <a:pt x="4110" y="381"/>
                    <a:pt x="4166" y="345"/>
                  </a:cubicBezTo>
                  <a:lnTo>
                    <a:pt x="3897" y="24"/>
                  </a:lnTo>
                  <a:cubicBezTo>
                    <a:pt x="3884" y="8"/>
                    <a:pt x="3865" y="0"/>
                    <a:pt x="38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7232100" y="4377171"/>
              <a:ext cx="134374" cy="85539"/>
            </a:xfrm>
            <a:custGeom>
              <a:avLst/>
              <a:gdLst/>
              <a:ahLst/>
              <a:cxnLst/>
              <a:rect l="l" t="t" r="r" b="b"/>
              <a:pathLst>
                <a:path w="3046" h="1939" extrusionOk="0">
                  <a:moveTo>
                    <a:pt x="2725" y="0"/>
                  </a:moveTo>
                  <a:cubicBezTo>
                    <a:pt x="2712" y="0"/>
                    <a:pt x="2700" y="4"/>
                    <a:pt x="2688" y="11"/>
                  </a:cubicBezTo>
                  <a:lnTo>
                    <a:pt x="0" y="1584"/>
                  </a:lnTo>
                  <a:cubicBezTo>
                    <a:pt x="125" y="1730"/>
                    <a:pt x="258" y="1852"/>
                    <a:pt x="431" y="1938"/>
                  </a:cubicBezTo>
                  <a:cubicBezTo>
                    <a:pt x="539" y="1828"/>
                    <a:pt x="678" y="1741"/>
                    <a:pt x="782" y="1665"/>
                  </a:cubicBezTo>
                  <a:cubicBezTo>
                    <a:pt x="1027" y="1489"/>
                    <a:pt x="1286" y="1335"/>
                    <a:pt x="1555" y="1199"/>
                  </a:cubicBezTo>
                  <a:cubicBezTo>
                    <a:pt x="1948" y="999"/>
                    <a:pt x="2323" y="769"/>
                    <a:pt x="2706" y="552"/>
                  </a:cubicBezTo>
                  <a:cubicBezTo>
                    <a:pt x="2763" y="518"/>
                    <a:pt x="2819" y="484"/>
                    <a:pt x="2874" y="450"/>
                  </a:cubicBezTo>
                  <a:cubicBezTo>
                    <a:pt x="2931" y="416"/>
                    <a:pt x="2990" y="381"/>
                    <a:pt x="3046" y="345"/>
                  </a:cubicBezTo>
                  <a:lnTo>
                    <a:pt x="2777" y="24"/>
                  </a:lnTo>
                  <a:cubicBezTo>
                    <a:pt x="2764" y="8"/>
                    <a:pt x="2745" y="0"/>
                    <a:pt x="2725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7306387" y="4422829"/>
              <a:ext cx="336377" cy="289483"/>
            </a:xfrm>
            <a:custGeom>
              <a:avLst/>
              <a:gdLst/>
              <a:ahLst/>
              <a:cxnLst/>
              <a:rect l="l" t="t" r="r" b="b"/>
              <a:pathLst>
                <a:path w="7625" h="6562" extrusionOk="0">
                  <a:moveTo>
                    <a:pt x="1981" y="1"/>
                  </a:moveTo>
                  <a:cubicBezTo>
                    <a:pt x="1973" y="1"/>
                    <a:pt x="1965" y="3"/>
                    <a:pt x="1957" y="6"/>
                  </a:cubicBezTo>
                  <a:cubicBezTo>
                    <a:pt x="962" y="467"/>
                    <a:pt x="318" y="1074"/>
                    <a:pt x="18" y="1403"/>
                  </a:cubicBezTo>
                  <a:cubicBezTo>
                    <a:pt x="0" y="1423"/>
                    <a:pt x="0" y="1452"/>
                    <a:pt x="18" y="1472"/>
                  </a:cubicBezTo>
                  <a:cubicBezTo>
                    <a:pt x="1078" y="2660"/>
                    <a:pt x="2450" y="4686"/>
                    <a:pt x="3176" y="5791"/>
                  </a:cubicBezTo>
                  <a:cubicBezTo>
                    <a:pt x="3493" y="6273"/>
                    <a:pt x="4030" y="6562"/>
                    <a:pt x="4608" y="6562"/>
                  </a:cubicBezTo>
                  <a:cubicBezTo>
                    <a:pt x="4610" y="6562"/>
                    <a:pt x="4612" y="6562"/>
                    <a:pt x="4614" y="6562"/>
                  </a:cubicBezTo>
                  <a:lnTo>
                    <a:pt x="7624" y="6551"/>
                  </a:lnTo>
                  <a:lnTo>
                    <a:pt x="7624" y="3341"/>
                  </a:lnTo>
                  <a:lnTo>
                    <a:pt x="5007" y="3341"/>
                  </a:lnTo>
                  <a:cubicBezTo>
                    <a:pt x="4455" y="2519"/>
                    <a:pt x="2761" y="756"/>
                    <a:pt x="2018" y="16"/>
                  </a:cubicBezTo>
                  <a:cubicBezTo>
                    <a:pt x="2008" y="6"/>
                    <a:pt x="1995" y="1"/>
                    <a:pt x="1981" y="1"/>
                  </a:cubicBezTo>
                  <a:close/>
                </a:path>
              </a:pathLst>
            </a:custGeom>
            <a:solidFill>
              <a:srgbClr val="59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7306387" y="4422829"/>
              <a:ext cx="336377" cy="289483"/>
            </a:xfrm>
            <a:custGeom>
              <a:avLst/>
              <a:gdLst/>
              <a:ahLst/>
              <a:cxnLst/>
              <a:rect l="l" t="t" r="r" b="b"/>
              <a:pathLst>
                <a:path w="7625" h="6562" extrusionOk="0">
                  <a:moveTo>
                    <a:pt x="1981" y="1"/>
                  </a:moveTo>
                  <a:cubicBezTo>
                    <a:pt x="1973" y="1"/>
                    <a:pt x="1965" y="3"/>
                    <a:pt x="1957" y="6"/>
                  </a:cubicBezTo>
                  <a:cubicBezTo>
                    <a:pt x="962" y="467"/>
                    <a:pt x="318" y="1074"/>
                    <a:pt x="18" y="1403"/>
                  </a:cubicBezTo>
                  <a:cubicBezTo>
                    <a:pt x="0" y="1423"/>
                    <a:pt x="0" y="1452"/>
                    <a:pt x="18" y="1472"/>
                  </a:cubicBezTo>
                  <a:cubicBezTo>
                    <a:pt x="1078" y="2660"/>
                    <a:pt x="2450" y="4686"/>
                    <a:pt x="3176" y="5791"/>
                  </a:cubicBezTo>
                  <a:cubicBezTo>
                    <a:pt x="3493" y="6273"/>
                    <a:pt x="4030" y="6562"/>
                    <a:pt x="4608" y="6562"/>
                  </a:cubicBezTo>
                  <a:cubicBezTo>
                    <a:pt x="4610" y="6562"/>
                    <a:pt x="4612" y="6562"/>
                    <a:pt x="4614" y="6562"/>
                  </a:cubicBezTo>
                  <a:lnTo>
                    <a:pt x="7624" y="6551"/>
                  </a:lnTo>
                  <a:lnTo>
                    <a:pt x="7624" y="3341"/>
                  </a:lnTo>
                  <a:lnTo>
                    <a:pt x="5007" y="3341"/>
                  </a:lnTo>
                  <a:cubicBezTo>
                    <a:pt x="4455" y="2519"/>
                    <a:pt x="2761" y="756"/>
                    <a:pt x="2018" y="16"/>
                  </a:cubicBezTo>
                  <a:cubicBezTo>
                    <a:pt x="2008" y="6"/>
                    <a:pt x="1995" y="1"/>
                    <a:pt x="19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7328047" y="4422873"/>
              <a:ext cx="314672" cy="289483"/>
            </a:xfrm>
            <a:custGeom>
              <a:avLst/>
              <a:gdLst/>
              <a:ahLst/>
              <a:cxnLst/>
              <a:rect l="l" t="t" r="r" b="b"/>
              <a:pathLst>
                <a:path w="7133" h="6562" extrusionOk="0">
                  <a:moveTo>
                    <a:pt x="1491" y="1"/>
                  </a:moveTo>
                  <a:cubicBezTo>
                    <a:pt x="1483" y="1"/>
                    <a:pt x="1474" y="3"/>
                    <a:pt x="1466" y="6"/>
                  </a:cubicBezTo>
                  <a:cubicBezTo>
                    <a:pt x="839" y="298"/>
                    <a:pt x="352" y="646"/>
                    <a:pt x="1" y="946"/>
                  </a:cubicBezTo>
                  <a:cubicBezTo>
                    <a:pt x="194" y="950"/>
                    <a:pt x="373" y="994"/>
                    <a:pt x="492" y="1150"/>
                  </a:cubicBezTo>
                  <a:cubicBezTo>
                    <a:pt x="643" y="1349"/>
                    <a:pt x="708" y="1623"/>
                    <a:pt x="774" y="1856"/>
                  </a:cubicBezTo>
                  <a:cubicBezTo>
                    <a:pt x="861" y="2160"/>
                    <a:pt x="980" y="2445"/>
                    <a:pt x="1118" y="2728"/>
                  </a:cubicBezTo>
                  <a:cubicBezTo>
                    <a:pt x="1250" y="3001"/>
                    <a:pt x="1400" y="3265"/>
                    <a:pt x="1529" y="3540"/>
                  </a:cubicBezTo>
                  <a:cubicBezTo>
                    <a:pt x="1659" y="3810"/>
                    <a:pt x="1764" y="4090"/>
                    <a:pt x="1860" y="4372"/>
                  </a:cubicBezTo>
                  <a:cubicBezTo>
                    <a:pt x="1902" y="4494"/>
                    <a:pt x="1942" y="4618"/>
                    <a:pt x="1982" y="4741"/>
                  </a:cubicBezTo>
                  <a:cubicBezTo>
                    <a:pt x="2250" y="5134"/>
                    <a:pt x="2491" y="5495"/>
                    <a:pt x="2684" y="5790"/>
                  </a:cubicBezTo>
                  <a:cubicBezTo>
                    <a:pt x="3002" y="6273"/>
                    <a:pt x="3540" y="6562"/>
                    <a:pt x="4119" y="6562"/>
                  </a:cubicBezTo>
                  <a:cubicBezTo>
                    <a:pt x="4120" y="6562"/>
                    <a:pt x="4121" y="6562"/>
                    <a:pt x="4122" y="6562"/>
                  </a:cubicBezTo>
                  <a:lnTo>
                    <a:pt x="7132" y="6551"/>
                  </a:lnTo>
                  <a:lnTo>
                    <a:pt x="7132" y="3341"/>
                  </a:lnTo>
                  <a:lnTo>
                    <a:pt x="4516" y="3341"/>
                  </a:lnTo>
                  <a:cubicBezTo>
                    <a:pt x="3964" y="2518"/>
                    <a:pt x="2270" y="755"/>
                    <a:pt x="1527" y="16"/>
                  </a:cubicBezTo>
                  <a:cubicBezTo>
                    <a:pt x="1517" y="6"/>
                    <a:pt x="1504" y="1"/>
                    <a:pt x="1491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7914406" y="3588155"/>
              <a:ext cx="253485" cy="698870"/>
            </a:xfrm>
            <a:custGeom>
              <a:avLst/>
              <a:gdLst/>
              <a:ahLst/>
              <a:cxnLst/>
              <a:rect l="l" t="t" r="r" b="b"/>
              <a:pathLst>
                <a:path w="5746" h="15842" extrusionOk="0">
                  <a:moveTo>
                    <a:pt x="3784" y="0"/>
                  </a:moveTo>
                  <a:cubicBezTo>
                    <a:pt x="3391" y="0"/>
                    <a:pt x="2967" y="119"/>
                    <a:pt x="2537" y="441"/>
                  </a:cubicBezTo>
                  <a:cubicBezTo>
                    <a:pt x="1021" y="1578"/>
                    <a:pt x="943" y="3955"/>
                    <a:pt x="943" y="9686"/>
                  </a:cubicBezTo>
                  <a:cubicBezTo>
                    <a:pt x="943" y="13669"/>
                    <a:pt x="402" y="15095"/>
                    <a:pt x="72" y="15594"/>
                  </a:cubicBezTo>
                  <a:cubicBezTo>
                    <a:pt x="1" y="15701"/>
                    <a:pt x="79" y="15841"/>
                    <a:pt x="204" y="15841"/>
                  </a:cubicBezTo>
                  <a:cubicBezTo>
                    <a:pt x="208" y="15841"/>
                    <a:pt x="212" y="15841"/>
                    <a:pt x="216" y="15841"/>
                  </a:cubicBezTo>
                  <a:cubicBezTo>
                    <a:pt x="2502" y="15687"/>
                    <a:pt x="3315" y="14105"/>
                    <a:pt x="3315" y="10159"/>
                  </a:cubicBezTo>
                  <a:cubicBezTo>
                    <a:pt x="3315" y="6420"/>
                    <a:pt x="3408" y="4991"/>
                    <a:pt x="3743" y="3598"/>
                  </a:cubicBezTo>
                  <a:cubicBezTo>
                    <a:pt x="3932" y="2811"/>
                    <a:pt x="4781" y="2327"/>
                    <a:pt x="4781" y="2327"/>
                  </a:cubicBezTo>
                  <a:lnTo>
                    <a:pt x="5745" y="943"/>
                  </a:lnTo>
                  <a:cubicBezTo>
                    <a:pt x="5745" y="943"/>
                    <a:pt x="4891" y="0"/>
                    <a:pt x="3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7914539" y="3598654"/>
              <a:ext cx="253441" cy="688459"/>
            </a:xfrm>
            <a:custGeom>
              <a:avLst/>
              <a:gdLst/>
              <a:ahLst/>
              <a:cxnLst/>
              <a:rect l="l" t="t" r="r" b="b"/>
              <a:pathLst>
                <a:path w="5745" h="15606" extrusionOk="0">
                  <a:moveTo>
                    <a:pt x="4768" y="0"/>
                  </a:moveTo>
                  <a:cubicBezTo>
                    <a:pt x="4539" y="162"/>
                    <a:pt x="4342" y="385"/>
                    <a:pt x="4186" y="577"/>
                  </a:cubicBezTo>
                  <a:cubicBezTo>
                    <a:pt x="3798" y="1052"/>
                    <a:pt x="3482" y="1590"/>
                    <a:pt x="3234" y="2152"/>
                  </a:cubicBezTo>
                  <a:cubicBezTo>
                    <a:pt x="2729" y="3295"/>
                    <a:pt x="2510" y="4560"/>
                    <a:pt x="2462" y="5805"/>
                  </a:cubicBezTo>
                  <a:cubicBezTo>
                    <a:pt x="2410" y="7186"/>
                    <a:pt x="2561" y="8564"/>
                    <a:pt x="2548" y="9944"/>
                  </a:cubicBezTo>
                  <a:cubicBezTo>
                    <a:pt x="2540" y="11187"/>
                    <a:pt x="2431" y="12539"/>
                    <a:pt x="1770" y="13630"/>
                  </a:cubicBezTo>
                  <a:cubicBezTo>
                    <a:pt x="1516" y="14051"/>
                    <a:pt x="1208" y="14455"/>
                    <a:pt x="850" y="14794"/>
                  </a:cubicBezTo>
                  <a:cubicBezTo>
                    <a:pt x="634" y="14997"/>
                    <a:pt x="384" y="15187"/>
                    <a:pt x="108" y="15298"/>
                  </a:cubicBezTo>
                  <a:cubicBezTo>
                    <a:pt x="94" y="15319"/>
                    <a:pt x="83" y="15339"/>
                    <a:pt x="71" y="15358"/>
                  </a:cubicBezTo>
                  <a:cubicBezTo>
                    <a:pt x="1" y="15465"/>
                    <a:pt x="78" y="15605"/>
                    <a:pt x="203" y="15605"/>
                  </a:cubicBezTo>
                  <a:cubicBezTo>
                    <a:pt x="207" y="15605"/>
                    <a:pt x="210" y="15605"/>
                    <a:pt x="214" y="15605"/>
                  </a:cubicBezTo>
                  <a:cubicBezTo>
                    <a:pt x="2500" y="15449"/>
                    <a:pt x="3313" y="13868"/>
                    <a:pt x="3313" y="9922"/>
                  </a:cubicBezTo>
                  <a:cubicBezTo>
                    <a:pt x="3313" y="6184"/>
                    <a:pt x="3407" y="4754"/>
                    <a:pt x="3741" y="3361"/>
                  </a:cubicBezTo>
                  <a:cubicBezTo>
                    <a:pt x="3930" y="2574"/>
                    <a:pt x="4779" y="2090"/>
                    <a:pt x="4779" y="2090"/>
                  </a:cubicBezTo>
                  <a:lnTo>
                    <a:pt x="5744" y="708"/>
                  </a:lnTo>
                  <a:cubicBezTo>
                    <a:pt x="5742" y="705"/>
                    <a:pt x="5357" y="280"/>
                    <a:pt x="4768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8082744" y="3595787"/>
              <a:ext cx="123301" cy="152461"/>
            </a:xfrm>
            <a:custGeom>
              <a:avLst/>
              <a:gdLst/>
              <a:ahLst/>
              <a:cxnLst/>
              <a:rect l="l" t="t" r="r" b="b"/>
              <a:pathLst>
                <a:path w="2795" h="3456" extrusionOk="0">
                  <a:moveTo>
                    <a:pt x="2108" y="1"/>
                  </a:moveTo>
                  <a:cubicBezTo>
                    <a:pt x="1980" y="1"/>
                    <a:pt x="1852" y="40"/>
                    <a:pt x="1743" y="122"/>
                  </a:cubicBezTo>
                  <a:cubicBezTo>
                    <a:pt x="784" y="841"/>
                    <a:pt x="180" y="2460"/>
                    <a:pt x="115" y="2643"/>
                  </a:cubicBezTo>
                  <a:cubicBezTo>
                    <a:pt x="0" y="2958"/>
                    <a:pt x="164" y="3305"/>
                    <a:pt x="479" y="3420"/>
                  </a:cubicBezTo>
                  <a:cubicBezTo>
                    <a:pt x="520" y="3434"/>
                    <a:pt x="561" y="3444"/>
                    <a:pt x="602" y="3449"/>
                  </a:cubicBezTo>
                  <a:cubicBezTo>
                    <a:pt x="631" y="3453"/>
                    <a:pt x="659" y="3455"/>
                    <a:pt x="688" y="3455"/>
                  </a:cubicBezTo>
                  <a:cubicBezTo>
                    <a:pt x="936" y="3455"/>
                    <a:pt x="1167" y="3302"/>
                    <a:pt x="1259" y="3055"/>
                  </a:cubicBezTo>
                  <a:cubicBezTo>
                    <a:pt x="1404" y="2654"/>
                    <a:pt x="1905" y="1521"/>
                    <a:pt x="2472" y="1095"/>
                  </a:cubicBezTo>
                  <a:cubicBezTo>
                    <a:pt x="2741" y="894"/>
                    <a:pt x="2795" y="513"/>
                    <a:pt x="2594" y="244"/>
                  </a:cubicBezTo>
                  <a:cubicBezTo>
                    <a:pt x="2475" y="85"/>
                    <a:pt x="2292" y="1"/>
                    <a:pt x="21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8082744" y="3603198"/>
              <a:ext cx="123257" cy="145050"/>
            </a:xfrm>
            <a:custGeom>
              <a:avLst/>
              <a:gdLst/>
              <a:ahLst/>
              <a:cxnLst/>
              <a:rect l="l" t="t" r="r" b="b"/>
              <a:pathLst>
                <a:path w="2794" h="3288" extrusionOk="0">
                  <a:moveTo>
                    <a:pt x="2522" y="0"/>
                  </a:moveTo>
                  <a:cubicBezTo>
                    <a:pt x="2411" y="107"/>
                    <a:pt x="2305" y="217"/>
                    <a:pt x="2208" y="333"/>
                  </a:cubicBezTo>
                  <a:cubicBezTo>
                    <a:pt x="2113" y="448"/>
                    <a:pt x="2032" y="575"/>
                    <a:pt x="1948" y="697"/>
                  </a:cubicBezTo>
                  <a:cubicBezTo>
                    <a:pt x="1718" y="1030"/>
                    <a:pt x="1485" y="1368"/>
                    <a:pt x="1194" y="1651"/>
                  </a:cubicBezTo>
                  <a:cubicBezTo>
                    <a:pt x="1044" y="1796"/>
                    <a:pt x="818" y="1987"/>
                    <a:pt x="591" y="1987"/>
                  </a:cubicBezTo>
                  <a:cubicBezTo>
                    <a:pt x="535" y="1987"/>
                    <a:pt x="479" y="1975"/>
                    <a:pt x="425" y="1949"/>
                  </a:cubicBezTo>
                  <a:cubicBezTo>
                    <a:pt x="397" y="1936"/>
                    <a:pt x="376" y="1918"/>
                    <a:pt x="353" y="1899"/>
                  </a:cubicBezTo>
                  <a:cubicBezTo>
                    <a:pt x="220" y="2192"/>
                    <a:pt x="137" y="2414"/>
                    <a:pt x="115" y="2475"/>
                  </a:cubicBezTo>
                  <a:cubicBezTo>
                    <a:pt x="0" y="2790"/>
                    <a:pt x="164" y="3137"/>
                    <a:pt x="479" y="3252"/>
                  </a:cubicBezTo>
                  <a:cubicBezTo>
                    <a:pt x="520" y="3266"/>
                    <a:pt x="561" y="3276"/>
                    <a:pt x="602" y="3281"/>
                  </a:cubicBezTo>
                  <a:cubicBezTo>
                    <a:pt x="631" y="3285"/>
                    <a:pt x="659" y="3287"/>
                    <a:pt x="688" y="3287"/>
                  </a:cubicBezTo>
                  <a:cubicBezTo>
                    <a:pt x="936" y="3287"/>
                    <a:pt x="1168" y="3134"/>
                    <a:pt x="1257" y="2886"/>
                  </a:cubicBezTo>
                  <a:cubicBezTo>
                    <a:pt x="1403" y="2486"/>
                    <a:pt x="1904" y="1351"/>
                    <a:pt x="2470" y="926"/>
                  </a:cubicBezTo>
                  <a:cubicBezTo>
                    <a:pt x="2738" y="725"/>
                    <a:pt x="2794" y="344"/>
                    <a:pt x="2592" y="75"/>
                  </a:cubicBezTo>
                  <a:cubicBezTo>
                    <a:pt x="2572" y="47"/>
                    <a:pt x="2547" y="24"/>
                    <a:pt x="2522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7238143" y="4361291"/>
              <a:ext cx="224237" cy="117478"/>
            </a:xfrm>
            <a:custGeom>
              <a:avLst/>
              <a:gdLst/>
              <a:ahLst/>
              <a:cxnLst/>
              <a:rect l="l" t="t" r="r" b="b"/>
              <a:pathLst>
                <a:path w="5083" h="2663" extrusionOk="0">
                  <a:moveTo>
                    <a:pt x="4163" y="1"/>
                  </a:moveTo>
                  <a:lnTo>
                    <a:pt x="1" y="1453"/>
                  </a:lnTo>
                  <a:cubicBezTo>
                    <a:pt x="300" y="1917"/>
                    <a:pt x="771" y="2045"/>
                    <a:pt x="1160" y="2045"/>
                  </a:cubicBezTo>
                  <a:cubicBezTo>
                    <a:pt x="1248" y="2045"/>
                    <a:pt x="1331" y="2039"/>
                    <a:pt x="1407" y="2028"/>
                  </a:cubicBezTo>
                  <a:cubicBezTo>
                    <a:pt x="1922" y="1957"/>
                    <a:pt x="2647" y="1953"/>
                    <a:pt x="2647" y="1953"/>
                  </a:cubicBezTo>
                  <a:cubicBezTo>
                    <a:pt x="2647" y="1953"/>
                    <a:pt x="2902" y="2359"/>
                    <a:pt x="3068" y="2663"/>
                  </a:cubicBezTo>
                  <a:lnTo>
                    <a:pt x="5082" y="1663"/>
                  </a:lnTo>
                  <a:lnTo>
                    <a:pt x="4163" y="1"/>
                  </a:lnTo>
                  <a:close/>
                </a:path>
              </a:pathLst>
            </a:custGeom>
            <a:solidFill>
              <a:srgbClr val="F8E6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7236070" y="4360364"/>
              <a:ext cx="196444" cy="92597"/>
            </a:xfrm>
            <a:custGeom>
              <a:avLst/>
              <a:gdLst/>
              <a:ahLst/>
              <a:cxnLst/>
              <a:rect l="l" t="t" r="r" b="b"/>
              <a:pathLst>
                <a:path w="4453" h="2099" extrusionOk="0">
                  <a:moveTo>
                    <a:pt x="4190" y="1"/>
                  </a:moveTo>
                  <a:cubicBezTo>
                    <a:pt x="4183" y="1"/>
                    <a:pt x="4175" y="2"/>
                    <a:pt x="4168" y="5"/>
                  </a:cubicBezTo>
                  <a:lnTo>
                    <a:pt x="0" y="1459"/>
                  </a:lnTo>
                  <a:lnTo>
                    <a:pt x="21" y="1492"/>
                  </a:lnTo>
                  <a:cubicBezTo>
                    <a:pt x="347" y="1999"/>
                    <a:pt x="855" y="2098"/>
                    <a:pt x="1204" y="2098"/>
                  </a:cubicBezTo>
                  <a:cubicBezTo>
                    <a:pt x="1305" y="2098"/>
                    <a:pt x="1393" y="2090"/>
                    <a:pt x="1459" y="2081"/>
                  </a:cubicBezTo>
                  <a:cubicBezTo>
                    <a:pt x="1459" y="2080"/>
                    <a:pt x="1347" y="1978"/>
                    <a:pt x="1348" y="1841"/>
                  </a:cubicBezTo>
                  <a:cubicBezTo>
                    <a:pt x="1354" y="1501"/>
                    <a:pt x="1741" y="1371"/>
                    <a:pt x="1978" y="1261"/>
                  </a:cubicBezTo>
                  <a:cubicBezTo>
                    <a:pt x="2252" y="1135"/>
                    <a:pt x="2536" y="1036"/>
                    <a:pt x="2826" y="954"/>
                  </a:cubicBezTo>
                  <a:cubicBezTo>
                    <a:pt x="3250" y="834"/>
                    <a:pt x="3665" y="680"/>
                    <a:pt x="4081" y="541"/>
                  </a:cubicBezTo>
                  <a:cubicBezTo>
                    <a:pt x="4143" y="520"/>
                    <a:pt x="4203" y="497"/>
                    <a:pt x="4265" y="474"/>
                  </a:cubicBezTo>
                  <a:cubicBezTo>
                    <a:pt x="4327" y="450"/>
                    <a:pt x="4391" y="429"/>
                    <a:pt x="4453" y="403"/>
                  </a:cubicBezTo>
                  <a:lnTo>
                    <a:pt x="4250" y="36"/>
                  </a:lnTo>
                  <a:cubicBezTo>
                    <a:pt x="4238" y="15"/>
                    <a:pt x="4215" y="1"/>
                    <a:pt x="41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8321399" y="4392699"/>
              <a:ext cx="262440" cy="313569"/>
            </a:xfrm>
            <a:custGeom>
              <a:avLst/>
              <a:gdLst/>
              <a:ahLst/>
              <a:cxnLst/>
              <a:rect l="l" t="t" r="r" b="b"/>
              <a:pathLst>
                <a:path w="5949" h="7108" extrusionOk="0">
                  <a:moveTo>
                    <a:pt x="1411" y="0"/>
                  </a:moveTo>
                  <a:cubicBezTo>
                    <a:pt x="1137" y="0"/>
                    <a:pt x="872" y="113"/>
                    <a:pt x="637" y="338"/>
                  </a:cubicBezTo>
                  <a:cubicBezTo>
                    <a:pt x="1" y="952"/>
                    <a:pt x="387" y="2410"/>
                    <a:pt x="1338" y="3802"/>
                  </a:cubicBezTo>
                  <a:cubicBezTo>
                    <a:pt x="1712" y="4350"/>
                    <a:pt x="2674" y="5798"/>
                    <a:pt x="3105" y="6362"/>
                  </a:cubicBezTo>
                  <a:cubicBezTo>
                    <a:pt x="3575" y="6976"/>
                    <a:pt x="4290" y="7107"/>
                    <a:pt x="4753" y="7107"/>
                  </a:cubicBezTo>
                  <a:cubicBezTo>
                    <a:pt x="4933" y="7107"/>
                    <a:pt x="5075" y="7087"/>
                    <a:pt x="5150" y="7068"/>
                  </a:cubicBezTo>
                  <a:cubicBezTo>
                    <a:pt x="5415" y="7002"/>
                    <a:pt x="5948" y="5675"/>
                    <a:pt x="5306" y="4755"/>
                  </a:cubicBezTo>
                  <a:cubicBezTo>
                    <a:pt x="4430" y="3498"/>
                    <a:pt x="3567" y="2193"/>
                    <a:pt x="2833" y="1030"/>
                  </a:cubicBezTo>
                  <a:cubicBezTo>
                    <a:pt x="2401" y="345"/>
                    <a:pt x="1891" y="0"/>
                    <a:pt x="1411" y="0"/>
                  </a:cubicBezTo>
                  <a:close/>
                </a:path>
              </a:pathLst>
            </a:custGeom>
            <a:solidFill>
              <a:srgbClr val="F8E6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8317252" y="4387274"/>
              <a:ext cx="261823" cy="324289"/>
            </a:xfrm>
            <a:custGeom>
              <a:avLst/>
              <a:gdLst/>
              <a:ahLst/>
              <a:cxnLst/>
              <a:rect l="l" t="t" r="r" b="b"/>
              <a:pathLst>
                <a:path w="5935" h="7351" extrusionOk="0">
                  <a:moveTo>
                    <a:pt x="1505" y="1"/>
                  </a:moveTo>
                  <a:cubicBezTo>
                    <a:pt x="1197" y="1"/>
                    <a:pt x="901" y="129"/>
                    <a:pt x="646" y="373"/>
                  </a:cubicBezTo>
                  <a:cubicBezTo>
                    <a:pt x="0" y="996"/>
                    <a:pt x="274" y="2451"/>
                    <a:pt x="1330" y="3994"/>
                  </a:cubicBezTo>
                  <a:cubicBezTo>
                    <a:pt x="1417" y="4121"/>
                    <a:pt x="1537" y="4297"/>
                    <a:pt x="1674" y="4500"/>
                  </a:cubicBezTo>
                  <a:cubicBezTo>
                    <a:pt x="2136" y="5185"/>
                    <a:pt x="2770" y="6124"/>
                    <a:pt x="3103" y="6559"/>
                  </a:cubicBezTo>
                  <a:cubicBezTo>
                    <a:pt x="3602" y="7211"/>
                    <a:pt x="4363" y="7351"/>
                    <a:pt x="4855" y="7351"/>
                  </a:cubicBezTo>
                  <a:cubicBezTo>
                    <a:pt x="5046" y="7351"/>
                    <a:pt x="5195" y="7330"/>
                    <a:pt x="5274" y="7310"/>
                  </a:cubicBezTo>
                  <a:cubicBezTo>
                    <a:pt x="5473" y="7260"/>
                    <a:pt x="5619" y="6921"/>
                    <a:pt x="5671" y="6778"/>
                  </a:cubicBezTo>
                  <a:cubicBezTo>
                    <a:pt x="5874" y="6234"/>
                    <a:pt x="5935" y="5432"/>
                    <a:pt x="5500" y="4809"/>
                  </a:cubicBezTo>
                  <a:cubicBezTo>
                    <a:pt x="4652" y="3590"/>
                    <a:pt x="3797" y="2303"/>
                    <a:pt x="3030" y="1087"/>
                  </a:cubicBezTo>
                  <a:cubicBezTo>
                    <a:pt x="2630" y="454"/>
                    <a:pt x="2137" y="70"/>
                    <a:pt x="1643" y="10"/>
                  </a:cubicBezTo>
                  <a:cubicBezTo>
                    <a:pt x="1597" y="4"/>
                    <a:pt x="1551" y="1"/>
                    <a:pt x="1505" y="1"/>
                  </a:cubicBezTo>
                  <a:close/>
                </a:path>
              </a:pathLst>
            </a:custGeom>
            <a:solidFill>
              <a:srgbClr val="D879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8472180" y="4369099"/>
              <a:ext cx="353758" cy="337083"/>
            </a:xfrm>
            <a:custGeom>
              <a:avLst/>
              <a:gdLst/>
              <a:ahLst/>
              <a:cxnLst/>
              <a:rect l="l" t="t" r="r" b="b"/>
              <a:pathLst>
                <a:path w="8019" h="7641" extrusionOk="0">
                  <a:moveTo>
                    <a:pt x="5971" y="1"/>
                  </a:moveTo>
                  <a:cubicBezTo>
                    <a:pt x="5833" y="1"/>
                    <a:pt x="5632" y="107"/>
                    <a:pt x="5538" y="217"/>
                  </a:cubicBezTo>
                  <a:cubicBezTo>
                    <a:pt x="5414" y="360"/>
                    <a:pt x="4759" y="1178"/>
                    <a:pt x="4568" y="1438"/>
                  </a:cubicBezTo>
                  <a:cubicBezTo>
                    <a:pt x="4568" y="1438"/>
                    <a:pt x="3262" y="2526"/>
                    <a:pt x="2492" y="3264"/>
                  </a:cubicBezTo>
                  <a:cubicBezTo>
                    <a:pt x="1714" y="4013"/>
                    <a:pt x="818" y="4848"/>
                    <a:pt x="432" y="5379"/>
                  </a:cubicBezTo>
                  <a:cubicBezTo>
                    <a:pt x="0" y="5974"/>
                    <a:pt x="385" y="7325"/>
                    <a:pt x="658" y="7540"/>
                  </a:cubicBezTo>
                  <a:cubicBezTo>
                    <a:pt x="744" y="7608"/>
                    <a:pt x="921" y="7640"/>
                    <a:pt x="1138" y="7640"/>
                  </a:cubicBezTo>
                  <a:cubicBezTo>
                    <a:pt x="1612" y="7640"/>
                    <a:pt x="2278" y="7487"/>
                    <a:pt x="2593" y="7225"/>
                  </a:cubicBezTo>
                  <a:cubicBezTo>
                    <a:pt x="4041" y="6026"/>
                    <a:pt x="6038" y="2759"/>
                    <a:pt x="6038" y="2759"/>
                  </a:cubicBezTo>
                  <a:cubicBezTo>
                    <a:pt x="6038" y="2759"/>
                    <a:pt x="6992" y="2523"/>
                    <a:pt x="7349" y="2324"/>
                  </a:cubicBezTo>
                  <a:cubicBezTo>
                    <a:pt x="7499" y="2240"/>
                    <a:pt x="7702" y="2075"/>
                    <a:pt x="7712" y="1874"/>
                  </a:cubicBezTo>
                  <a:cubicBezTo>
                    <a:pt x="7712" y="1874"/>
                    <a:pt x="8018" y="1580"/>
                    <a:pt x="7818" y="1436"/>
                  </a:cubicBezTo>
                  <a:cubicBezTo>
                    <a:pt x="7818" y="1436"/>
                    <a:pt x="7903" y="1329"/>
                    <a:pt x="7833" y="1221"/>
                  </a:cubicBezTo>
                  <a:cubicBezTo>
                    <a:pt x="7765" y="1114"/>
                    <a:pt x="7586" y="1102"/>
                    <a:pt x="7586" y="1102"/>
                  </a:cubicBezTo>
                  <a:cubicBezTo>
                    <a:pt x="7548" y="991"/>
                    <a:pt x="7271" y="929"/>
                    <a:pt x="6963" y="929"/>
                  </a:cubicBezTo>
                  <a:cubicBezTo>
                    <a:pt x="6810" y="929"/>
                    <a:pt x="6649" y="944"/>
                    <a:pt x="6507" y="976"/>
                  </a:cubicBezTo>
                  <a:cubicBezTo>
                    <a:pt x="6428" y="993"/>
                    <a:pt x="6268" y="1015"/>
                    <a:pt x="6122" y="1015"/>
                  </a:cubicBezTo>
                  <a:cubicBezTo>
                    <a:pt x="5980" y="1015"/>
                    <a:pt x="5851" y="994"/>
                    <a:pt x="5829" y="927"/>
                  </a:cubicBezTo>
                  <a:cubicBezTo>
                    <a:pt x="5785" y="793"/>
                    <a:pt x="5876" y="705"/>
                    <a:pt x="6012" y="522"/>
                  </a:cubicBezTo>
                  <a:cubicBezTo>
                    <a:pt x="6190" y="281"/>
                    <a:pt x="6169" y="117"/>
                    <a:pt x="6075" y="33"/>
                  </a:cubicBezTo>
                  <a:cubicBezTo>
                    <a:pt x="6049" y="10"/>
                    <a:pt x="6013" y="1"/>
                    <a:pt x="5971" y="1"/>
                  </a:cubicBezTo>
                  <a:close/>
                </a:path>
              </a:pathLst>
            </a:custGeom>
            <a:solidFill>
              <a:srgbClr val="F8E6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8472047" y="4369143"/>
              <a:ext cx="353758" cy="337039"/>
            </a:xfrm>
            <a:custGeom>
              <a:avLst/>
              <a:gdLst/>
              <a:ahLst/>
              <a:cxnLst/>
              <a:rect l="l" t="t" r="r" b="b"/>
              <a:pathLst>
                <a:path w="8019" h="7640" extrusionOk="0">
                  <a:moveTo>
                    <a:pt x="5974" y="1"/>
                  </a:moveTo>
                  <a:cubicBezTo>
                    <a:pt x="5873" y="1"/>
                    <a:pt x="5738" y="58"/>
                    <a:pt x="5636" y="132"/>
                  </a:cubicBezTo>
                  <a:cubicBezTo>
                    <a:pt x="5479" y="362"/>
                    <a:pt x="5322" y="593"/>
                    <a:pt x="5170" y="825"/>
                  </a:cubicBezTo>
                  <a:cubicBezTo>
                    <a:pt x="4922" y="1203"/>
                    <a:pt x="4685" y="1590"/>
                    <a:pt x="4445" y="1972"/>
                  </a:cubicBezTo>
                  <a:cubicBezTo>
                    <a:pt x="4229" y="2321"/>
                    <a:pt x="4034" y="2683"/>
                    <a:pt x="3779" y="3006"/>
                  </a:cubicBezTo>
                  <a:cubicBezTo>
                    <a:pt x="3687" y="3124"/>
                    <a:pt x="3525" y="3353"/>
                    <a:pt x="3350" y="3353"/>
                  </a:cubicBezTo>
                  <a:cubicBezTo>
                    <a:pt x="3310" y="3353"/>
                    <a:pt x="3270" y="3341"/>
                    <a:pt x="3230" y="3314"/>
                  </a:cubicBezTo>
                  <a:cubicBezTo>
                    <a:pt x="3078" y="3211"/>
                    <a:pt x="3011" y="3028"/>
                    <a:pt x="2896" y="2889"/>
                  </a:cubicBezTo>
                  <a:cubicBezTo>
                    <a:pt x="2753" y="3020"/>
                    <a:pt x="2616" y="3147"/>
                    <a:pt x="2492" y="3265"/>
                  </a:cubicBezTo>
                  <a:cubicBezTo>
                    <a:pt x="1714" y="4014"/>
                    <a:pt x="819" y="4848"/>
                    <a:pt x="432" y="5379"/>
                  </a:cubicBezTo>
                  <a:cubicBezTo>
                    <a:pt x="0" y="5974"/>
                    <a:pt x="385" y="7326"/>
                    <a:pt x="658" y="7541"/>
                  </a:cubicBezTo>
                  <a:cubicBezTo>
                    <a:pt x="743" y="7608"/>
                    <a:pt x="918" y="7640"/>
                    <a:pt x="1134" y="7640"/>
                  </a:cubicBezTo>
                  <a:cubicBezTo>
                    <a:pt x="1608" y="7640"/>
                    <a:pt x="2276" y="7487"/>
                    <a:pt x="2592" y="7224"/>
                  </a:cubicBezTo>
                  <a:cubicBezTo>
                    <a:pt x="4040" y="6025"/>
                    <a:pt x="6037" y="2758"/>
                    <a:pt x="6037" y="2758"/>
                  </a:cubicBezTo>
                  <a:cubicBezTo>
                    <a:pt x="6037" y="2758"/>
                    <a:pt x="6991" y="2522"/>
                    <a:pt x="7348" y="2323"/>
                  </a:cubicBezTo>
                  <a:cubicBezTo>
                    <a:pt x="7498" y="2239"/>
                    <a:pt x="7701" y="2074"/>
                    <a:pt x="7710" y="1873"/>
                  </a:cubicBezTo>
                  <a:cubicBezTo>
                    <a:pt x="7710" y="1873"/>
                    <a:pt x="7710" y="1873"/>
                    <a:pt x="7710" y="1873"/>
                  </a:cubicBezTo>
                  <a:cubicBezTo>
                    <a:pt x="7714" y="1873"/>
                    <a:pt x="8019" y="1580"/>
                    <a:pt x="7820" y="1437"/>
                  </a:cubicBezTo>
                  <a:cubicBezTo>
                    <a:pt x="7820" y="1437"/>
                    <a:pt x="7905" y="1329"/>
                    <a:pt x="7835" y="1222"/>
                  </a:cubicBezTo>
                  <a:cubicBezTo>
                    <a:pt x="7767" y="1114"/>
                    <a:pt x="7588" y="1102"/>
                    <a:pt x="7588" y="1102"/>
                  </a:cubicBezTo>
                  <a:cubicBezTo>
                    <a:pt x="7550" y="991"/>
                    <a:pt x="7273" y="929"/>
                    <a:pt x="6965" y="929"/>
                  </a:cubicBezTo>
                  <a:cubicBezTo>
                    <a:pt x="6812" y="929"/>
                    <a:pt x="6651" y="945"/>
                    <a:pt x="6508" y="976"/>
                  </a:cubicBezTo>
                  <a:cubicBezTo>
                    <a:pt x="6429" y="993"/>
                    <a:pt x="6269" y="1015"/>
                    <a:pt x="6124" y="1015"/>
                  </a:cubicBezTo>
                  <a:cubicBezTo>
                    <a:pt x="5981" y="1015"/>
                    <a:pt x="5853" y="994"/>
                    <a:pt x="5831" y="927"/>
                  </a:cubicBezTo>
                  <a:cubicBezTo>
                    <a:pt x="5787" y="793"/>
                    <a:pt x="5878" y="705"/>
                    <a:pt x="6014" y="523"/>
                  </a:cubicBezTo>
                  <a:cubicBezTo>
                    <a:pt x="6192" y="282"/>
                    <a:pt x="6171" y="117"/>
                    <a:pt x="6077" y="33"/>
                  </a:cubicBezTo>
                  <a:cubicBezTo>
                    <a:pt x="6051" y="10"/>
                    <a:pt x="6015" y="1"/>
                    <a:pt x="5974" y="1"/>
                  </a:cubicBezTo>
                  <a:close/>
                </a:path>
              </a:pathLst>
            </a:custGeom>
            <a:solidFill>
              <a:srgbClr val="F8E6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8466004" y="4523938"/>
              <a:ext cx="200194" cy="187665"/>
            </a:xfrm>
            <a:custGeom>
              <a:avLst/>
              <a:gdLst/>
              <a:ahLst/>
              <a:cxnLst/>
              <a:rect l="l" t="t" r="r" b="b"/>
              <a:pathLst>
                <a:path w="4538" h="4254" extrusionOk="0">
                  <a:moveTo>
                    <a:pt x="2202" y="0"/>
                  </a:moveTo>
                  <a:cubicBezTo>
                    <a:pt x="1512" y="661"/>
                    <a:pt x="810" y="1336"/>
                    <a:pt x="473" y="1800"/>
                  </a:cubicBezTo>
                  <a:cubicBezTo>
                    <a:pt x="1" y="2451"/>
                    <a:pt x="414" y="3885"/>
                    <a:pt x="723" y="4128"/>
                  </a:cubicBezTo>
                  <a:cubicBezTo>
                    <a:pt x="834" y="4214"/>
                    <a:pt x="1039" y="4254"/>
                    <a:pt x="1281" y="4254"/>
                  </a:cubicBezTo>
                  <a:cubicBezTo>
                    <a:pt x="1797" y="4254"/>
                    <a:pt x="2486" y="4080"/>
                    <a:pt x="2811" y="3810"/>
                  </a:cubicBezTo>
                  <a:cubicBezTo>
                    <a:pt x="3358" y="3357"/>
                    <a:pt x="3977" y="2621"/>
                    <a:pt x="4538" y="1876"/>
                  </a:cubicBezTo>
                  <a:cubicBezTo>
                    <a:pt x="3556" y="1304"/>
                    <a:pt x="2428" y="224"/>
                    <a:pt x="2202" y="0"/>
                  </a:cubicBezTo>
                  <a:close/>
                </a:path>
              </a:pathLst>
            </a:custGeom>
            <a:solidFill>
              <a:srgbClr val="D879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8466004" y="4523938"/>
              <a:ext cx="200194" cy="187665"/>
            </a:xfrm>
            <a:custGeom>
              <a:avLst/>
              <a:gdLst/>
              <a:ahLst/>
              <a:cxnLst/>
              <a:rect l="l" t="t" r="r" b="b"/>
              <a:pathLst>
                <a:path w="4538" h="4254" extrusionOk="0">
                  <a:moveTo>
                    <a:pt x="2202" y="0"/>
                  </a:moveTo>
                  <a:cubicBezTo>
                    <a:pt x="1512" y="661"/>
                    <a:pt x="810" y="1336"/>
                    <a:pt x="473" y="1800"/>
                  </a:cubicBezTo>
                  <a:cubicBezTo>
                    <a:pt x="1" y="2451"/>
                    <a:pt x="414" y="3885"/>
                    <a:pt x="723" y="4128"/>
                  </a:cubicBezTo>
                  <a:cubicBezTo>
                    <a:pt x="834" y="4214"/>
                    <a:pt x="1039" y="4254"/>
                    <a:pt x="1281" y="4254"/>
                  </a:cubicBezTo>
                  <a:cubicBezTo>
                    <a:pt x="1797" y="4254"/>
                    <a:pt x="2486" y="4080"/>
                    <a:pt x="2811" y="3810"/>
                  </a:cubicBezTo>
                  <a:cubicBezTo>
                    <a:pt x="3358" y="3357"/>
                    <a:pt x="3977" y="2621"/>
                    <a:pt x="4538" y="1876"/>
                  </a:cubicBezTo>
                  <a:cubicBezTo>
                    <a:pt x="3556" y="1304"/>
                    <a:pt x="2428" y="224"/>
                    <a:pt x="22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8465960" y="4523938"/>
              <a:ext cx="200194" cy="187533"/>
            </a:xfrm>
            <a:custGeom>
              <a:avLst/>
              <a:gdLst/>
              <a:ahLst/>
              <a:cxnLst/>
              <a:rect l="l" t="t" r="r" b="b"/>
              <a:pathLst>
                <a:path w="4538" h="4251" extrusionOk="0">
                  <a:moveTo>
                    <a:pt x="2203" y="0"/>
                  </a:moveTo>
                  <a:cubicBezTo>
                    <a:pt x="2067" y="129"/>
                    <a:pt x="1934" y="259"/>
                    <a:pt x="1799" y="388"/>
                  </a:cubicBezTo>
                  <a:cubicBezTo>
                    <a:pt x="1801" y="405"/>
                    <a:pt x="1802" y="422"/>
                    <a:pt x="1802" y="439"/>
                  </a:cubicBezTo>
                  <a:cubicBezTo>
                    <a:pt x="2082" y="1068"/>
                    <a:pt x="2678" y="1519"/>
                    <a:pt x="3069" y="2075"/>
                  </a:cubicBezTo>
                  <a:cubicBezTo>
                    <a:pt x="3164" y="2210"/>
                    <a:pt x="3258" y="2341"/>
                    <a:pt x="3359" y="2470"/>
                  </a:cubicBezTo>
                  <a:cubicBezTo>
                    <a:pt x="3421" y="2549"/>
                    <a:pt x="3485" y="2642"/>
                    <a:pt x="3468" y="2747"/>
                  </a:cubicBezTo>
                  <a:cubicBezTo>
                    <a:pt x="3436" y="2959"/>
                    <a:pt x="3205" y="3116"/>
                    <a:pt x="3042" y="3225"/>
                  </a:cubicBezTo>
                  <a:cubicBezTo>
                    <a:pt x="2869" y="3341"/>
                    <a:pt x="2686" y="3447"/>
                    <a:pt x="2507" y="3551"/>
                  </a:cubicBezTo>
                  <a:cubicBezTo>
                    <a:pt x="2354" y="3641"/>
                    <a:pt x="2157" y="3757"/>
                    <a:pt x="1971" y="3757"/>
                  </a:cubicBezTo>
                  <a:cubicBezTo>
                    <a:pt x="1958" y="3757"/>
                    <a:pt x="1945" y="3756"/>
                    <a:pt x="1933" y="3755"/>
                  </a:cubicBezTo>
                  <a:cubicBezTo>
                    <a:pt x="1755" y="3738"/>
                    <a:pt x="1699" y="3576"/>
                    <a:pt x="1689" y="3419"/>
                  </a:cubicBezTo>
                  <a:cubicBezTo>
                    <a:pt x="1680" y="3281"/>
                    <a:pt x="1698" y="3141"/>
                    <a:pt x="1714" y="3005"/>
                  </a:cubicBezTo>
                  <a:cubicBezTo>
                    <a:pt x="1730" y="2859"/>
                    <a:pt x="1734" y="2714"/>
                    <a:pt x="1734" y="2565"/>
                  </a:cubicBezTo>
                  <a:cubicBezTo>
                    <a:pt x="1734" y="2173"/>
                    <a:pt x="1726" y="1780"/>
                    <a:pt x="1720" y="1388"/>
                  </a:cubicBezTo>
                  <a:cubicBezTo>
                    <a:pt x="1718" y="1195"/>
                    <a:pt x="1702" y="1002"/>
                    <a:pt x="1712" y="809"/>
                  </a:cubicBezTo>
                  <a:cubicBezTo>
                    <a:pt x="1716" y="693"/>
                    <a:pt x="1750" y="573"/>
                    <a:pt x="1754" y="456"/>
                  </a:cubicBezTo>
                  <a:lnTo>
                    <a:pt x="1746" y="436"/>
                  </a:lnTo>
                  <a:cubicBezTo>
                    <a:pt x="1219" y="947"/>
                    <a:pt x="736" y="1435"/>
                    <a:pt x="473" y="1797"/>
                  </a:cubicBezTo>
                  <a:cubicBezTo>
                    <a:pt x="1" y="2448"/>
                    <a:pt x="414" y="3882"/>
                    <a:pt x="722" y="4125"/>
                  </a:cubicBezTo>
                  <a:cubicBezTo>
                    <a:pt x="833" y="4212"/>
                    <a:pt x="1037" y="4251"/>
                    <a:pt x="1281" y="4251"/>
                  </a:cubicBezTo>
                  <a:cubicBezTo>
                    <a:pt x="1797" y="4251"/>
                    <a:pt x="2486" y="4076"/>
                    <a:pt x="2811" y="3808"/>
                  </a:cubicBezTo>
                  <a:cubicBezTo>
                    <a:pt x="3358" y="3355"/>
                    <a:pt x="3977" y="2619"/>
                    <a:pt x="4538" y="1873"/>
                  </a:cubicBezTo>
                  <a:cubicBezTo>
                    <a:pt x="3557" y="1304"/>
                    <a:pt x="2429" y="224"/>
                    <a:pt x="2203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8328148" y="4269755"/>
              <a:ext cx="165872" cy="148491"/>
            </a:xfrm>
            <a:custGeom>
              <a:avLst/>
              <a:gdLst/>
              <a:ahLst/>
              <a:cxnLst/>
              <a:rect l="l" t="t" r="r" b="b"/>
              <a:pathLst>
                <a:path w="3760" h="3366" extrusionOk="0">
                  <a:moveTo>
                    <a:pt x="1424" y="1"/>
                  </a:moveTo>
                  <a:cubicBezTo>
                    <a:pt x="1020" y="747"/>
                    <a:pt x="607" y="1413"/>
                    <a:pt x="0" y="1994"/>
                  </a:cubicBezTo>
                  <a:cubicBezTo>
                    <a:pt x="934" y="2543"/>
                    <a:pt x="2336" y="3366"/>
                    <a:pt x="2336" y="3366"/>
                  </a:cubicBezTo>
                  <a:cubicBezTo>
                    <a:pt x="2905" y="2851"/>
                    <a:pt x="3367" y="2154"/>
                    <a:pt x="3759" y="1374"/>
                  </a:cubicBezTo>
                  <a:lnTo>
                    <a:pt x="1424" y="1"/>
                  </a:lnTo>
                  <a:close/>
                </a:path>
              </a:pathLst>
            </a:custGeom>
            <a:solidFill>
              <a:srgbClr val="F8E6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8328148" y="4269755"/>
              <a:ext cx="165872" cy="148491"/>
            </a:xfrm>
            <a:custGeom>
              <a:avLst/>
              <a:gdLst/>
              <a:ahLst/>
              <a:cxnLst/>
              <a:rect l="l" t="t" r="r" b="b"/>
              <a:pathLst>
                <a:path w="3760" h="3366" extrusionOk="0">
                  <a:moveTo>
                    <a:pt x="1424" y="1"/>
                  </a:moveTo>
                  <a:cubicBezTo>
                    <a:pt x="1020" y="747"/>
                    <a:pt x="607" y="1413"/>
                    <a:pt x="0" y="1994"/>
                  </a:cubicBezTo>
                  <a:cubicBezTo>
                    <a:pt x="934" y="2543"/>
                    <a:pt x="2336" y="3366"/>
                    <a:pt x="2336" y="3366"/>
                  </a:cubicBezTo>
                  <a:cubicBezTo>
                    <a:pt x="2905" y="2851"/>
                    <a:pt x="3367" y="2154"/>
                    <a:pt x="3759" y="1374"/>
                  </a:cubicBezTo>
                  <a:lnTo>
                    <a:pt x="1424" y="1"/>
                  </a:lnTo>
                  <a:close/>
                </a:path>
              </a:pathLst>
            </a:custGeom>
            <a:solidFill>
              <a:srgbClr val="F8E6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8328148" y="4269755"/>
              <a:ext cx="165872" cy="148491"/>
            </a:xfrm>
            <a:custGeom>
              <a:avLst/>
              <a:gdLst/>
              <a:ahLst/>
              <a:cxnLst/>
              <a:rect l="l" t="t" r="r" b="b"/>
              <a:pathLst>
                <a:path w="3760" h="3366" extrusionOk="0">
                  <a:moveTo>
                    <a:pt x="1424" y="1"/>
                  </a:moveTo>
                  <a:cubicBezTo>
                    <a:pt x="1020" y="747"/>
                    <a:pt x="607" y="1413"/>
                    <a:pt x="0" y="1994"/>
                  </a:cubicBezTo>
                  <a:cubicBezTo>
                    <a:pt x="934" y="2543"/>
                    <a:pt x="2336" y="3366"/>
                    <a:pt x="2336" y="3366"/>
                  </a:cubicBezTo>
                  <a:cubicBezTo>
                    <a:pt x="2905" y="2851"/>
                    <a:pt x="3367" y="2154"/>
                    <a:pt x="3759" y="1374"/>
                  </a:cubicBezTo>
                  <a:lnTo>
                    <a:pt x="1424" y="1"/>
                  </a:lnTo>
                  <a:close/>
                </a:path>
              </a:pathLst>
            </a:custGeom>
            <a:solidFill>
              <a:srgbClr val="F8E6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7355309" y="4355026"/>
              <a:ext cx="1110772" cy="357508"/>
            </a:xfrm>
            <a:custGeom>
              <a:avLst/>
              <a:gdLst/>
              <a:ahLst/>
              <a:cxnLst/>
              <a:rect l="l" t="t" r="r" b="b"/>
              <a:pathLst>
                <a:path w="25179" h="8104" extrusionOk="0">
                  <a:moveTo>
                    <a:pt x="22260" y="0"/>
                  </a:moveTo>
                  <a:cubicBezTo>
                    <a:pt x="20302" y="0"/>
                    <a:pt x="18568" y="2101"/>
                    <a:pt x="17025" y="2101"/>
                  </a:cubicBezTo>
                  <a:cubicBezTo>
                    <a:pt x="16879" y="2101"/>
                    <a:pt x="16735" y="2082"/>
                    <a:pt x="16593" y="2041"/>
                  </a:cubicBezTo>
                  <a:cubicBezTo>
                    <a:pt x="14698" y="1495"/>
                    <a:pt x="13200" y="1434"/>
                    <a:pt x="11962" y="1434"/>
                  </a:cubicBezTo>
                  <a:cubicBezTo>
                    <a:pt x="11609" y="1434"/>
                    <a:pt x="11278" y="1439"/>
                    <a:pt x="10964" y="1439"/>
                  </a:cubicBezTo>
                  <a:cubicBezTo>
                    <a:pt x="9249" y="1439"/>
                    <a:pt x="7787" y="3602"/>
                    <a:pt x="7787" y="3602"/>
                  </a:cubicBezTo>
                  <a:cubicBezTo>
                    <a:pt x="5846" y="4408"/>
                    <a:pt x="4378" y="4880"/>
                    <a:pt x="4378" y="4880"/>
                  </a:cubicBezTo>
                  <a:cubicBezTo>
                    <a:pt x="3995" y="3967"/>
                    <a:pt x="2844" y="2216"/>
                    <a:pt x="2257" y="1345"/>
                  </a:cubicBezTo>
                  <a:cubicBezTo>
                    <a:pt x="2247" y="1330"/>
                    <a:pt x="2231" y="1322"/>
                    <a:pt x="2213" y="1322"/>
                  </a:cubicBezTo>
                  <a:cubicBezTo>
                    <a:pt x="2209" y="1322"/>
                    <a:pt x="2205" y="1323"/>
                    <a:pt x="2200" y="1324"/>
                  </a:cubicBezTo>
                  <a:cubicBezTo>
                    <a:pt x="1133" y="1583"/>
                    <a:pt x="385" y="2054"/>
                    <a:pt x="27" y="2321"/>
                  </a:cubicBezTo>
                  <a:cubicBezTo>
                    <a:pt x="6" y="2336"/>
                    <a:pt x="1" y="2364"/>
                    <a:pt x="13" y="2388"/>
                  </a:cubicBezTo>
                  <a:cubicBezTo>
                    <a:pt x="778" y="3683"/>
                    <a:pt x="1673" y="5766"/>
                    <a:pt x="2191" y="7024"/>
                  </a:cubicBezTo>
                  <a:cubicBezTo>
                    <a:pt x="2456" y="7670"/>
                    <a:pt x="3086" y="8092"/>
                    <a:pt x="3785" y="8092"/>
                  </a:cubicBezTo>
                  <a:lnTo>
                    <a:pt x="10964" y="8088"/>
                  </a:lnTo>
                  <a:cubicBezTo>
                    <a:pt x="11747" y="8088"/>
                    <a:pt x="12569" y="8104"/>
                    <a:pt x="13408" y="8104"/>
                  </a:cubicBezTo>
                  <a:cubicBezTo>
                    <a:pt x="16117" y="8104"/>
                    <a:pt x="18990" y="7944"/>
                    <a:pt x="21180" y="6590"/>
                  </a:cubicBezTo>
                  <a:cubicBezTo>
                    <a:pt x="24774" y="4367"/>
                    <a:pt x="25179" y="983"/>
                    <a:pt x="23280" y="204"/>
                  </a:cubicBezTo>
                  <a:cubicBezTo>
                    <a:pt x="22934" y="61"/>
                    <a:pt x="22594" y="0"/>
                    <a:pt x="22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7521530" y="4354982"/>
              <a:ext cx="944590" cy="357420"/>
            </a:xfrm>
            <a:custGeom>
              <a:avLst/>
              <a:gdLst/>
              <a:ahLst/>
              <a:cxnLst/>
              <a:rect l="l" t="t" r="r" b="b"/>
              <a:pathLst>
                <a:path w="21412" h="8102" extrusionOk="0">
                  <a:moveTo>
                    <a:pt x="18493" y="0"/>
                  </a:moveTo>
                  <a:cubicBezTo>
                    <a:pt x="16536" y="0"/>
                    <a:pt x="14802" y="2100"/>
                    <a:pt x="13259" y="2100"/>
                  </a:cubicBezTo>
                  <a:cubicBezTo>
                    <a:pt x="13113" y="2100"/>
                    <a:pt x="12969" y="2081"/>
                    <a:pt x="12826" y="2040"/>
                  </a:cubicBezTo>
                  <a:cubicBezTo>
                    <a:pt x="10933" y="1495"/>
                    <a:pt x="9435" y="1434"/>
                    <a:pt x="8196" y="1434"/>
                  </a:cubicBezTo>
                  <a:cubicBezTo>
                    <a:pt x="7843" y="1434"/>
                    <a:pt x="7511" y="1439"/>
                    <a:pt x="7197" y="1439"/>
                  </a:cubicBezTo>
                  <a:cubicBezTo>
                    <a:pt x="7168" y="1439"/>
                    <a:pt x="7139" y="1444"/>
                    <a:pt x="7108" y="1445"/>
                  </a:cubicBezTo>
                  <a:cubicBezTo>
                    <a:pt x="7108" y="1564"/>
                    <a:pt x="7124" y="1683"/>
                    <a:pt x="7143" y="1793"/>
                  </a:cubicBezTo>
                  <a:cubicBezTo>
                    <a:pt x="7185" y="2043"/>
                    <a:pt x="7254" y="2286"/>
                    <a:pt x="7331" y="2526"/>
                  </a:cubicBezTo>
                  <a:cubicBezTo>
                    <a:pt x="7510" y="3095"/>
                    <a:pt x="7733" y="3639"/>
                    <a:pt x="8021" y="4162"/>
                  </a:cubicBezTo>
                  <a:cubicBezTo>
                    <a:pt x="8164" y="4423"/>
                    <a:pt x="8313" y="4680"/>
                    <a:pt x="8482" y="4924"/>
                  </a:cubicBezTo>
                  <a:cubicBezTo>
                    <a:pt x="8607" y="5102"/>
                    <a:pt x="8642" y="5250"/>
                    <a:pt x="8502" y="5433"/>
                  </a:cubicBezTo>
                  <a:cubicBezTo>
                    <a:pt x="8351" y="5632"/>
                    <a:pt x="8132" y="5773"/>
                    <a:pt x="7941" y="5926"/>
                  </a:cubicBezTo>
                  <a:cubicBezTo>
                    <a:pt x="7734" y="6092"/>
                    <a:pt x="7568" y="6294"/>
                    <a:pt x="7385" y="6486"/>
                  </a:cubicBezTo>
                  <a:cubicBezTo>
                    <a:pt x="7014" y="6877"/>
                    <a:pt x="6572" y="7128"/>
                    <a:pt x="6054" y="7275"/>
                  </a:cubicBezTo>
                  <a:cubicBezTo>
                    <a:pt x="5522" y="7426"/>
                    <a:pt x="4965" y="7468"/>
                    <a:pt x="4416" y="7493"/>
                  </a:cubicBezTo>
                  <a:cubicBezTo>
                    <a:pt x="3849" y="7518"/>
                    <a:pt x="3283" y="7527"/>
                    <a:pt x="2719" y="7592"/>
                  </a:cubicBezTo>
                  <a:cubicBezTo>
                    <a:pt x="2054" y="7670"/>
                    <a:pt x="1397" y="7805"/>
                    <a:pt x="742" y="7941"/>
                  </a:cubicBezTo>
                  <a:cubicBezTo>
                    <a:pt x="495" y="7992"/>
                    <a:pt x="250" y="8046"/>
                    <a:pt x="1" y="8088"/>
                  </a:cubicBezTo>
                  <a:cubicBezTo>
                    <a:pt x="6" y="8088"/>
                    <a:pt x="11" y="8089"/>
                    <a:pt x="17" y="8089"/>
                  </a:cubicBezTo>
                  <a:lnTo>
                    <a:pt x="7195" y="8086"/>
                  </a:lnTo>
                  <a:cubicBezTo>
                    <a:pt x="7979" y="8086"/>
                    <a:pt x="8804" y="8102"/>
                    <a:pt x="9645" y="8102"/>
                  </a:cubicBezTo>
                  <a:cubicBezTo>
                    <a:pt x="12353" y="8102"/>
                    <a:pt x="15222" y="7941"/>
                    <a:pt x="17411" y="6588"/>
                  </a:cubicBezTo>
                  <a:cubicBezTo>
                    <a:pt x="21006" y="4367"/>
                    <a:pt x="21412" y="984"/>
                    <a:pt x="19513" y="204"/>
                  </a:cubicBezTo>
                  <a:cubicBezTo>
                    <a:pt x="19167" y="61"/>
                    <a:pt x="18827" y="0"/>
                    <a:pt x="18493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7835399" y="4349645"/>
              <a:ext cx="605699" cy="365272"/>
            </a:xfrm>
            <a:custGeom>
              <a:avLst/>
              <a:gdLst/>
              <a:ahLst/>
              <a:cxnLst/>
              <a:rect l="l" t="t" r="r" b="b"/>
              <a:pathLst>
                <a:path w="13730" h="8280" extrusionOk="0">
                  <a:moveTo>
                    <a:pt x="11380" y="1"/>
                  </a:moveTo>
                  <a:cubicBezTo>
                    <a:pt x="10303" y="1"/>
                    <a:pt x="9299" y="609"/>
                    <a:pt x="8386" y="1161"/>
                  </a:cubicBezTo>
                  <a:cubicBezTo>
                    <a:pt x="7593" y="1642"/>
                    <a:pt x="6834" y="2100"/>
                    <a:pt x="6138" y="2100"/>
                  </a:cubicBezTo>
                  <a:cubicBezTo>
                    <a:pt x="6004" y="2100"/>
                    <a:pt x="5872" y="2083"/>
                    <a:pt x="5743" y="2045"/>
                  </a:cubicBezTo>
                  <a:cubicBezTo>
                    <a:pt x="3817" y="1491"/>
                    <a:pt x="1397" y="1434"/>
                    <a:pt x="466" y="1434"/>
                  </a:cubicBezTo>
                  <a:cubicBezTo>
                    <a:pt x="341" y="1434"/>
                    <a:pt x="244" y="1435"/>
                    <a:pt x="177" y="1436"/>
                  </a:cubicBezTo>
                  <a:cubicBezTo>
                    <a:pt x="129" y="1438"/>
                    <a:pt x="97" y="1487"/>
                    <a:pt x="117" y="1531"/>
                  </a:cubicBezTo>
                  <a:cubicBezTo>
                    <a:pt x="319" y="1986"/>
                    <a:pt x="1268" y="4021"/>
                    <a:pt x="2692" y="5436"/>
                  </a:cubicBezTo>
                  <a:cubicBezTo>
                    <a:pt x="1126" y="6667"/>
                    <a:pt x="274" y="7808"/>
                    <a:pt x="32" y="8157"/>
                  </a:cubicBezTo>
                  <a:cubicBezTo>
                    <a:pt x="0" y="8202"/>
                    <a:pt x="32" y="8265"/>
                    <a:pt x="87" y="8265"/>
                  </a:cubicBezTo>
                  <a:cubicBezTo>
                    <a:pt x="550" y="8269"/>
                    <a:pt x="2139" y="8280"/>
                    <a:pt x="2499" y="8280"/>
                  </a:cubicBezTo>
                  <a:cubicBezTo>
                    <a:pt x="5232" y="8280"/>
                    <a:pt x="8138" y="8189"/>
                    <a:pt x="10360" y="6815"/>
                  </a:cubicBezTo>
                  <a:cubicBezTo>
                    <a:pt x="12936" y="5222"/>
                    <a:pt x="13729" y="3190"/>
                    <a:pt x="13627" y="1933"/>
                  </a:cubicBezTo>
                  <a:cubicBezTo>
                    <a:pt x="13560" y="1121"/>
                    <a:pt x="13129" y="495"/>
                    <a:pt x="12442" y="212"/>
                  </a:cubicBezTo>
                  <a:cubicBezTo>
                    <a:pt x="12081" y="64"/>
                    <a:pt x="11727" y="1"/>
                    <a:pt x="113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7970519" y="4483088"/>
              <a:ext cx="350670" cy="110067"/>
            </a:xfrm>
            <a:custGeom>
              <a:avLst/>
              <a:gdLst/>
              <a:ahLst/>
              <a:cxnLst/>
              <a:rect l="l" t="t" r="r" b="b"/>
              <a:pathLst>
                <a:path w="7949" h="2495" extrusionOk="0">
                  <a:moveTo>
                    <a:pt x="7878" y="0"/>
                  </a:moveTo>
                  <a:cubicBezTo>
                    <a:pt x="7860" y="0"/>
                    <a:pt x="7842" y="9"/>
                    <a:pt x="7830" y="26"/>
                  </a:cubicBezTo>
                  <a:cubicBezTo>
                    <a:pt x="6814" y="1385"/>
                    <a:pt x="5104" y="2374"/>
                    <a:pt x="3766" y="2374"/>
                  </a:cubicBezTo>
                  <a:lnTo>
                    <a:pt x="61" y="2374"/>
                  </a:lnTo>
                  <a:cubicBezTo>
                    <a:pt x="28" y="2374"/>
                    <a:pt x="1" y="2400"/>
                    <a:pt x="1" y="2434"/>
                  </a:cubicBezTo>
                  <a:cubicBezTo>
                    <a:pt x="1" y="2466"/>
                    <a:pt x="27" y="2495"/>
                    <a:pt x="61" y="2495"/>
                  </a:cubicBezTo>
                  <a:lnTo>
                    <a:pt x="3766" y="2495"/>
                  </a:lnTo>
                  <a:cubicBezTo>
                    <a:pt x="5139" y="2495"/>
                    <a:pt x="6889" y="1486"/>
                    <a:pt x="7927" y="99"/>
                  </a:cubicBezTo>
                  <a:cubicBezTo>
                    <a:pt x="7948" y="71"/>
                    <a:pt x="7942" y="33"/>
                    <a:pt x="7916" y="13"/>
                  </a:cubicBezTo>
                  <a:cubicBezTo>
                    <a:pt x="7904" y="5"/>
                    <a:pt x="7891" y="0"/>
                    <a:pt x="7878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7835487" y="4349689"/>
              <a:ext cx="605699" cy="365272"/>
            </a:xfrm>
            <a:custGeom>
              <a:avLst/>
              <a:gdLst/>
              <a:ahLst/>
              <a:cxnLst/>
              <a:rect l="l" t="t" r="r" b="b"/>
              <a:pathLst>
                <a:path w="13730" h="8280" extrusionOk="0">
                  <a:moveTo>
                    <a:pt x="11385" y="1"/>
                  </a:moveTo>
                  <a:cubicBezTo>
                    <a:pt x="11160" y="1"/>
                    <a:pt x="10939" y="27"/>
                    <a:pt x="10721" y="74"/>
                  </a:cubicBezTo>
                  <a:cubicBezTo>
                    <a:pt x="11184" y="421"/>
                    <a:pt x="11389" y="972"/>
                    <a:pt x="11456" y="1535"/>
                  </a:cubicBezTo>
                  <a:cubicBezTo>
                    <a:pt x="11489" y="1807"/>
                    <a:pt x="11519" y="2112"/>
                    <a:pt x="11434" y="2379"/>
                  </a:cubicBezTo>
                  <a:cubicBezTo>
                    <a:pt x="11368" y="2583"/>
                    <a:pt x="11222" y="2741"/>
                    <a:pt x="11068" y="2885"/>
                  </a:cubicBezTo>
                  <a:cubicBezTo>
                    <a:pt x="10957" y="2990"/>
                    <a:pt x="10840" y="3085"/>
                    <a:pt x="10769" y="3223"/>
                  </a:cubicBezTo>
                  <a:cubicBezTo>
                    <a:pt x="10712" y="3331"/>
                    <a:pt x="10681" y="3451"/>
                    <a:pt x="10637" y="3566"/>
                  </a:cubicBezTo>
                  <a:cubicBezTo>
                    <a:pt x="10518" y="3866"/>
                    <a:pt x="10349" y="4156"/>
                    <a:pt x="10187" y="4437"/>
                  </a:cubicBezTo>
                  <a:cubicBezTo>
                    <a:pt x="9876" y="4972"/>
                    <a:pt x="9508" y="5471"/>
                    <a:pt x="9018" y="5855"/>
                  </a:cubicBezTo>
                  <a:cubicBezTo>
                    <a:pt x="8127" y="6549"/>
                    <a:pt x="7014" y="6918"/>
                    <a:pt x="5922" y="7150"/>
                  </a:cubicBezTo>
                  <a:cubicBezTo>
                    <a:pt x="5371" y="7268"/>
                    <a:pt x="4815" y="7350"/>
                    <a:pt x="4256" y="7410"/>
                  </a:cubicBezTo>
                  <a:cubicBezTo>
                    <a:pt x="3535" y="7484"/>
                    <a:pt x="2807" y="7464"/>
                    <a:pt x="2085" y="7537"/>
                  </a:cubicBezTo>
                  <a:cubicBezTo>
                    <a:pt x="1444" y="7601"/>
                    <a:pt x="804" y="7735"/>
                    <a:pt x="190" y="7938"/>
                  </a:cubicBezTo>
                  <a:cubicBezTo>
                    <a:pt x="122" y="8028"/>
                    <a:pt x="69" y="8103"/>
                    <a:pt x="32" y="8157"/>
                  </a:cubicBezTo>
                  <a:cubicBezTo>
                    <a:pt x="1" y="8203"/>
                    <a:pt x="32" y="8264"/>
                    <a:pt x="88" y="8266"/>
                  </a:cubicBezTo>
                  <a:cubicBezTo>
                    <a:pt x="551" y="8268"/>
                    <a:pt x="2139" y="8280"/>
                    <a:pt x="2500" y="8280"/>
                  </a:cubicBezTo>
                  <a:cubicBezTo>
                    <a:pt x="5231" y="8280"/>
                    <a:pt x="8137" y="8189"/>
                    <a:pt x="10362" y="6814"/>
                  </a:cubicBezTo>
                  <a:cubicBezTo>
                    <a:pt x="12936" y="5220"/>
                    <a:pt x="13729" y="3188"/>
                    <a:pt x="13626" y="1931"/>
                  </a:cubicBezTo>
                  <a:cubicBezTo>
                    <a:pt x="13559" y="1120"/>
                    <a:pt x="13128" y="493"/>
                    <a:pt x="12442" y="210"/>
                  </a:cubicBezTo>
                  <a:cubicBezTo>
                    <a:pt x="12083" y="63"/>
                    <a:pt x="11730" y="1"/>
                    <a:pt x="11385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8547526" y="4502145"/>
              <a:ext cx="130492" cy="130095"/>
            </a:xfrm>
            <a:custGeom>
              <a:avLst/>
              <a:gdLst/>
              <a:ahLst/>
              <a:cxnLst/>
              <a:rect l="l" t="t" r="r" b="b"/>
              <a:pathLst>
                <a:path w="2958" h="2949" extrusionOk="0">
                  <a:moveTo>
                    <a:pt x="872" y="0"/>
                  </a:moveTo>
                  <a:cubicBezTo>
                    <a:pt x="853" y="0"/>
                    <a:pt x="833" y="7"/>
                    <a:pt x="816" y="20"/>
                  </a:cubicBezTo>
                  <a:cubicBezTo>
                    <a:pt x="659" y="145"/>
                    <a:pt x="283" y="456"/>
                    <a:pt x="31" y="729"/>
                  </a:cubicBezTo>
                  <a:cubicBezTo>
                    <a:pt x="2" y="758"/>
                    <a:pt x="1" y="804"/>
                    <a:pt x="24" y="839"/>
                  </a:cubicBezTo>
                  <a:cubicBezTo>
                    <a:pt x="132" y="997"/>
                    <a:pt x="463" y="1456"/>
                    <a:pt x="1016" y="2002"/>
                  </a:cubicBezTo>
                  <a:cubicBezTo>
                    <a:pt x="1566" y="2543"/>
                    <a:pt x="2048" y="2840"/>
                    <a:pt x="2221" y="2937"/>
                  </a:cubicBezTo>
                  <a:cubicBezTo>
                    <a:pt x="2235" y="2945"/>
                    <a:pt x="2250" y="2948"/>
                    <a:pt x="2265" y="2948"/>
                  </a:cubicBezTo>
                  <a:cubicBezTo>
                    <a:pt x="2291" y="2948"/>
                    <a:pt x="2317" y="2936"/>
                    <a:pt x="2335" y="2914"/>
                  </a:cubicBezTo>
                  <a:cubicBezTo>
                    <a:pt x="2444" y="2773"/>
                    <a:pt x="2723" y="2412"/>
                    <a:pt x="2927" y="2142"/>
                  </a:cubicBezTo>
                  <a:cubicBezTo>
                    <a:pt x="2958" y="2102"/>
                    <a:pt x="2949" y="2047"/>
                    <a:pt x="2910" y="2017"/>
                  </a:cubicBezTo>
                  <a:cubicBezTo>
                    <a:pt x="2741" y="1895"/>
                    <a:pt x="2297" y="1551"/>
                    <a:pt x="1736" y="972"/>
                  </a:cubicBezTo>
                  <a:cubicBezTo>
                    <a:pt x="1387" y="611"/>
                    <a:pt x="1066" y="198"/>
                    <a:pt x="942" y="35"/>
                  </a:cubicBezTo>
                  <a:cubicBezTo>
                    <a:pt x="924" y="12"/>
                    <a:pt x="898" y="0"/>
                    <a:pt x="8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8547526" y="4533863"/>
              <a:ext cx="130492" cy="98332"/>
            </a:xfrm>
            <a:custGeom>
              <a:avLst/>
              <a:gdLst/>
              <a:ahLst/>
              <a:cxnLst/>
              <a:rect l="l" t="t" r="r" b="b"/>
              <a:pathLst>
                <a:path w="2958" h="2229" extrusionOk="0">
                  <a:moveTo>
                    <a:pt x="38" y="0"/>
                  </a:moveTo>
                  <a:lnTo>
                    <a:pt x="31" y="7"/>
                  </a:lnTo>
                  <a:cubicBezTo>
                    <a:pt x="2" y="38"/>
                    <a:pt x="1" y="84"/>
                    <a:pt x="24" y="118"/>
                  </a:cubicBezTo>
                  <a:cubicBezTo>
                    <a:pt x="132" y="277"/>
                    <a:pt x="463" y="735"/>
                    <a:pt x="1016" y="1282"/>
                  </a:cubicBezTo>
                  <a:cubicBezTo>
                    <a:pt x="1566" y="1823"/>
                    <a:pt x="2048" y="2119"/>
                    <a:pt x="2221" y="2217"/>
                  </a:cubicBezTo>
                  <a:cubicBezTo>
                    <a:pt x="2235" y="2225"/>
                    <a:pt x="2250" y="2228"/>
                    <a:pt x="2264" y="2228"/>
                  </a:cubicBezTo>
                  <a:cubicBezTo>
                    <a:pt x="2291" y="2228"/>
                    <a:pt x="2317" y="2216"/>
                    <a:pt x="2335" y="2193"/>
                  </a:cubicBezTo>
                  <a:cubicBezTo>
                    <a:pt x="2444" y="2053"/>
                    <a:pt x="2723" y="1691"/>
                    <a:pt x="2927" y="1420"/>
                  </a:cubicBezTo>
                  <a:cubicBezTo>
                    <a:pt x="2958" y="1383"/>
                    <a:pt x="2949" y="1329"/>
                    <a:pt x="2910" y="1299"/>
                  </a:cubicBezTo>
                  <a:cubicBezTo>
                    <a:pt x="2741" y="1177"/>
                    <a:pt x="2297" y="834"/>
                    <a:pt x="1736" y="254"/>
                  </a:cubicBezTo>
                  <a:cubicBezTo>
                    <a:pt x="1722" y="278"/>
                    <a:pt x="1709" y="304"/>
                    <a:pt x="1694" y="326"/>
                  </a:cubicBezTo>
                  <a:cubicBezTo>
                    <a:pt x="1573" y="506"/>
                    <a:pt x="1403" y="769"/>
                    <a:pt x="1171" y="808"/>
                  </a:cubicBezTo>
                  <a:cubicBezTo>
                    <a:pt x="1155" y="811"/>
                    <a:pt x="1138" y="812"/>
                    <a:pt x="1122" y="812"/>
                  </a:cubicBezTo>
                  <a:cubicBezTo>
                    <a:pt x="1027" y="812"/>
                    <a:pt x="938" y="769"/>
                    <a:pt x="857" y="720"/>
                  </a:cubicBezTo>
                  <a:cubicBezTo>
                    <a:pt x="740" y="646"/>
                    <a:pt x="625" y="567"/>
                    <a:pt x="512" y="485"/>
                  </a:cubicBezTo>
                  <a:cubicBezTo>
                    <a:pt x="333" y="354"/>
                    <a:pt x="148" y="199"/>
                    <a:pt x="38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8194969" y="4562802"/>
              <a:ext cx="525939" cy="152064"/>
            </a:xfrm>
            <a:custGeom>
              <a:avLst/>
              <a:gdLst/>
              <a:ahLst/>
              <a:cxnLst/>
              <a:rect l="l" t="t" r="r" b="b"/>
              <a:pathLst>
                <a:path w="11922" h="3447" extrusionOk="0">
                  <a:moveTo>
                    <a:pt x="6810" y="1"/>
                  </a:moveTo>
                  <a:cubicBezTo>
                    <a:pt x="5897" y="1"/>
                    <a:pt x="4937" y="205"/>
                    <a:pt x="4064" y="652"/>
                  </a:cubicBezTo>
                  <a:cubicBezTo>
                    <a:pt x="2032" y="1692"/>
                    <a:pt x="1210" y="2773"/>
                    <a:pt x="1210" y="2773"/>
                  </a:cubicBezTo>
                  <a:cubicBezTo>
                    <a:pt x="599" y="2773"/>
                    <a:pt x="257" y="3020"/>
                    <a:pt x="82" y="3214"/>
                  </a:cubicBezTo>
                  <a:cubicBezTo>
                    <a:pt x="1" y="3303"/>
                    <a:pt x="64" y="3445"/>
                    <a:pt x="184" y="3445"/>
                  </a:cubicBezTo>
                  <a:cubicBezTo>
                    <a:pt x="185" y="3445"/>
                    <a:pt x="186" y="3444"/>
                    <a:pt x="188" y="3444"/>
                  </a:cubicBezTo>
                  <a:cubicBezTo>
                    <a:pt x="1007" y="3436"/>
                    <a:pt x="1211" y="3390"/>
                    <a:pt x="1211" y="3390"/>
                  </a:cubicBezTo>
                  <a:cubicBezTo>
                    <a:pt x="1211" y="3390"/>
                    <a:pt x="2929" y="3447"/>
                    <a:pt x="6160" y="3447"/>
                  </a:cubicBezTo>
                  <a:cubicBezTo>
                    <a:pt x="9392" y="3447"/>
                    <a:pt x="10695" y="3390"/>
                    <a:pt x="10695" y="3390"/>
                  </a:cubicBezTo>
                  <a:cubicBezTo>
                    <a:pt x="11024" y="3427"/>
                    <a:pt x="11470" y="3439"/>
                    <a:pt x="11741" y="3443"/>
                  </a:cubicBezTo>
                  <a:cubicBezTo>
                    <a:pt x="11742" y="3443"/>
                    <a:pt x="11744" y="3443"/>
                    <a:pt x="11745" y="3443"/>
                  </a:cubicBezTo>
                  <a:cubicBezTo>
                    <a:pt x="11861" y="3443"/>
                    <a:pt x="11922" y="3306"/>
                    <a:pt x="11848" y="3215"/>
                  </a:cubicBezTo>
                  <a:cubicBezTo>
                    <a:pt x="11467" y="2747"/>
                    <a:pt x="10695" y="2706"/>
                    <a:pt x="10695" y="2706"/>
                  </a:cubicBezTo>
                  <a:cubicBezTo>
                    <a:pt x="10695" y="1049"/>
                    <a:pt x="8875" y="1"/>
                    <a:pt x="68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8194925" y="4562846"/>
              <a:ext cx="504587" cy="152020"/>
            </a:xfrm>
            <a:custGeom>
              <a:avLst/>
              <a:gdLst/>
              <a:ahLst/>
              <a:cxnLst/>
              <a:rect l="l" t="t" r="r" b="b"/>
              <a:pathLst>
                <a:path w="11438" h="3446" extrusionOk="0">
                  <a:moveTo>
                    <a:pt x="6808" y="0"/>
                  </a:moveTo>
                  <a:cubicBezTo>
                    <a:pt x="5896" y="0"/>
                    <a:pt x="4936" y="205"/>
                    <a:pt x="4064" y="651"/>
                  </a:cubicBezTo>
                  <a:cubicBezTo>
                    <a:pt x="3798" y="788"/>
                    <a:pt x="3553" y="924"/>
                    <a:pt x="3327" y="1060"/>
                  </a:cubicBezTo>
                  <a:cubicBezTo>
                    <a:pt x="3385" y="1325"/>
                    <a:pt x="3466" y="1588"/>
                    <a:pt x="3567" y="1842"/>
                  </a:cubicBezTo>
                  <a:cubicBezTo>
                    <a:pt x="3716" y="2213"/>
                    <a:pt x="3961" y="2537"/>
                    <a:pt x="4101" y="2912"/>
                  </a:cubicBezTo>
                  <a:cubicBezTo>
                    <a:pt x="4107" y="2929"/>
                    <a:pt x="4091" y="2943"/>
                    <a:pt x="4075" y="2943"/>
                  </a:cubicBezTo>
                  <a:cubicBezTo>
                    <a:pt x="4074" y="2943"/>
                    <a:pt x="4072" y="2943"/>
                    <a:pt x="4071" y="2942"/>
                  </a:cubicBezTo>
                  <a:cubicBezTo>
                    <a:pt x="3829" y="2898"/>
                    <a:pt x="3584" y="2860"/>
                    <a:pt x="3338" y="2860"/>
                  </a:cubicBezTo>
                  <a:cubicBezTo>
                    <a:pt x="3295" y="2860"/>
                    <a:pt x="3253" y="2861"/>
                    <a:pt x="3210" y="2864"/>
                  </a:cubicBezTo>
                  <a:cubicBezTo>
                    <a:pt x="2927" y="2879"/>
                    <a:pt x="2648" y="2941"/>
                    <a:pt x="2373" y="3009"/>
                  </a:cubicBezTo>
                  <a:cubicBezTo>
                    <a:pt x="2174" y="3056"/>
                    <a:pt x="1948" y="3125"/>
                    <a:pt x="1736" y="3125"/>
                  </a:cubicBezTo>
                  <a:cubicBezTo>
                    <a:pt x="1566" y="3125"/>
                    <a:pt x="1406" y="3081"/>
                    <a:pt x="1275" y="2948"/>
                  </a:cubicBezTo>
                  <a:cubicBezTo>
                    <a:pt x="1138" y="3145"/>
                    <a:pt x="841" y="3316"/>
                    <a:pt x="575" y="3316"/>
                  </a:cubicBezTo>
                  <a:cubicBezTo>
                    <a:pt x="475" y="3316"/>
                    <a:pt x="380" y="3292"/>
                    <a:pt x="299" y="3235"/>
                  </a:cubicBezTo>
                  <a:cubicBezTo>
                    <a:pt x="251" y="3201"/>
                    <a:pt x="217" y="3155"/>
                    <a:pt x="191" y="3106"/>
                  </a:cubicBezTo>
                  <a:cubicBezTo>
                    <a:pt x="149" y="3142"/>
                    <a:pt x="111" y="3178"/>
                    <a:pt x="81" y="3211"/>
                  </a:cubicBezTo>
                  <a:cubicBezTo>
                    <a:pt x="0" y="3302"/>
                    <a:pt x="63" y="3445"/>
                    <a:pt x="183" y="3445"/>
                  </a:cubicBezTo>
                  <a:cubicBezTo>
                    <a:pt x="184" y="3445"/>
                    <a:pt x="184" y="3445"/>
                    <a:pt x="185" y="3445"/>
                  </a:cubicBezTo>
                  <a:cubicBezTo>
                    <a:pt x="1004" y="3436"/>
                    <a:pt x="1208" y="3389"/>
                    <a:pt x="1208" y="3389"/>
                  </a:cubicBezTo>
                  <a:cubicBezTo>
                    <a:pt x="1208" y="3389"/>
                    <a:pt x="2926" y="3446"/>
                    <a:pt x="6157" y="3446"/>
                  </a:cubicBezTo>
                  <a:cubicBezTo>
                    <a:pt x="9389" y="3446"/>
                    <a:pt x="10691" y="3389"/>
                    <a:pt x="10691" y="3389"/>
                  </a:cubicBezTo>
                  <a:cubicBezTo>
                    <a:pt x="10917" y="3414"/>
                    <a:pt x="11198" y="3427"/>
                    <a:pt x="11437" y="3435"/>
                  </a:cubicBezTo>
                  <a:cubicBezTo>
                    <a:pt x="11351" y="3418"/>
                    <a:pt x="11261" y="3393"/>
                    <a:pt x="11177" y="3357"/>
                  </a:cubicBezTo>
                  <a:cubicBezTo>
                    <a:pt x="10979" y="3276"/>
                    <a:pt x="10829" y="3158"/>
                    <a:pt x="10669" y="3021"/>
                  </a:cubicBezTo>
                  <a:cubicBezTo>
                    <a:pt x="10635" y="2990"/>
                    <a:pt x="10579" y="2945"/>
                    <a:pt x="10528" y="2945"/>
                  </a:cubicBezTo>
                  <a:cubicBezTo>
                    <a:pt x="10480" y="2945"/>
                    <a:pt x="10436" y="2977"/>
                    <a:pt x="10395" y="2998"/>
                  </a:cubicBezTo>
                  <a:cubicBezTo>
                    <a:pt x="10357" y="3019"/>
                    <a:pt x="10321" y="3040"/>
                    <a:pt x="10281" y="3056"/>
                  </a:cubicBezTo>
                  <a:cubicBezTo>
                    <a:pt x="10158" y="3106"/>
                    <a:pt x="10023" y="3142"/>
                    <a:pt x="9894" y="3172"/>
                  </a:cubicBezTo>
                  <a:cubicBezTo>
                    <a:pt x="9641" y="3230"/>
                    <a:pt x="9378" y="3261"/>
                    <a:pt x="9115" y="3261"/>
                  </a:cubicBezTo>
                  <a:cubicBezTo>
                    <a:pt x="8820" y="3261"/>
                    <a:pt x="8526" y="3223"/>
                    <a:pt x="8246" y="3141"/>
                  </a:cubicBezTo>
                  <a:cubicBezTo>
                    <a:pt x="8126" y="3105"/>
                    <a:pt x="8008" y="3062"/>
                    <a:pt x="7895" y="3009"/>
                  </a:cubicBezTo>
                  <a:cubicBezTo>
                    <a:pt x="7845" y="2984"/>
                    <a:pt x="7796" y="2959"/>
                    <a:pt x="7780" y="2901"/>
                  </a:cubicBezTo>
                  <a:cubicBezTo>
                    <a:pt x="7757" y="2813"/>
                    <a:pt x="7810" y="2700"/>
                    <a:pt x="7826" y="2616"/>
                  </a:cubicBezTo>
                  <a:cubicBezTo>
                    <a:pt x="7863" y="2437"/>
                    <a:pt x="7885" y="2255"/>
                    <a:pt x="7902" y="2075"/>
                  </a:cubicBezTo>
                  <a:cubicBezTo>
                    <a:pt x="7934" y="1734"/>
                    <a:pt x="7942" y="1392"/>
                    <a:pt x="7941" y="1050"/>
                  </a:cubicBezTo>
                  <a:cubicBezTo>
                    <a:pt x="7941" y="864"/>
                    <a:pt x="7941" y="679"/>
                    <a:pt x="7923" y="494"/>
                  </a:cubicBezTo>
                  <a:cubicBezTo>
                    <a:pt x="7912" y="363"/>
                    <a:pt x="7899" y="232"/>
                    <a:pt x="7895" y="101"/>
                  </a:cubicBezTo>
                  <a:cubicBezTo>
                    <a:pt x="7547" y="35"/>
                    <a:pt x="7181" y="0"/>
                    <a:pt x="6808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8738715" y="4180116"/>
              <a:ext cx="251058" cy="424342"/>
            </a:xfrm>
            <a:custGeom>
              <a:avLst/>
              <a:gdLst/>
              <a:ahLst/>
              <a:cxnLst/>
              <a:rect l="l" t="t" r="r" b="b"/>
              <a:pathLst>
                <a:path w="5691" h="9619" extrusionOk="0">
                  <a:moveTo>
                    <a:pt x="4376" y="1"/>
                  </a:moveTo>
                  <a:cubicBezTo>
                    <a:pt x="4352" y="1"/>
                    <a:pt x="4329" y="12"/>
                    <a:pt x="4315" y="35"/>
                  </a:cubicBezTo>
                  <a:lnTo>
                    <a:pt x="15" y="6941"/>
                  </a:lnTo>
                  <a:cubicBezTo>
                    <a:pt x="1" y="6962"/>
                    <a:pt x="0" y="6988"/>
                    <a:pt x="11" y="7011"/>
                  </a:cubicBezTo>
                  <a:lnTo>
                    <a:pt x="1300" y="9618"/>
                  </a:lnTo>
                  <a:lnTo>
                    <a:pt x="5690" y="2571"/>
                  </a:lnTo>
                  <a:lnTo>
                    <a:pt x="4440" y="41"/>
                  </a:lnTo>
                  <a:cubicBezTo>
                    <a:pt x="4427" y="14"/>
                    <a:pt x="4401" y="1"/>
                    <a:pt x="4376" y="1"/>
                  </a:cubicBezTo>
                  <a:close/>
                </a:path>
              </a:pathLst>
            </a:custGeom>
            <a:solidFill>
              <a:srgbClr val="4F8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8738715" y="4180116"/>
              <a:ext cx="251058" cy="424342"/>
            </a:xfrm>
            <a:custGeom>
              <a:avLst/>
              <a:gdLst/>
              <a:ahLst/>
              <a:cxnLst/>
              <a:rect l="l" t="t" r="r" b="b"/>
              <a:pathLst>
                <a:path w="5691" h="9619" extrusionOk="0">
                  <a:moveTo>
                    <a:pt x="4376" y="1"/>
                  </a:moveTo>
                  <a:cubicBezTo>
                    <a:pt x="4352" y="1"/>
                    <a:pt x="4329" y="12"/>
                    <a:pt x="4315" y="35"/>
                  </a:cubicBezTo>
                  <a:lnTo>
                    <a:pt x="15" y="6941"/>
                  </a:lnTo>
                  <a:cubicBezTo>
                    <a:pt x="1" y="6962"/>
                    <a:pt x="0" y="6988"/>
                    <a:pt x="11" y="7011"/>
                  </a:cubicBezTo>
                  <a:lnTo>
                    <a:pt x="1300" y="9618"/>
                  </a:lnTo>
                  <a:lnTo>
                    <a:pt x="5690" y="2571"/>
                  </a:lnTo>
                  <a:lnTo>
                    <a:pt x="4440" y="41"/>
                  </a:lnTo>
                  <a:cubicBezTo>
                    <a:pt x="4427" y="14"/>
                    <a:pt x="4401" y="1"/>
                    <a:pt x="43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8901362" y="4179719"/>
              <a:ext cx="81701" cy="119684"/>
            </a:xfrm>
            <a:custGeom>
              <a:avLst/>
              <a:gdLst/>
              <a:ahLst/>
              <a:cxnLst/>
              <a:rect l="l" t="t" r="r" b="b"/>
              <a:pathLst>
                <a:path w="1852" h="271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84" y="815"/>
                    <a:pt x="417" y="1400"/>
                  </a:cubicBezTo>
                  <a:cubicBezTo>
                    <a:pt x="882" y="2214"/>
                    <a:pt x="1512" y="2672"/>
                    <a:pt x="1512" y="2672"/>
                  </a:cubicBezTo>
                  <a:lnTo>
                    <a:pt x="1852" y="2712"/>
                  </a:lnTo>
                  <a:lnTo>
                    <a:pt x="1852" y="2712"/>
                  </a:lnTo>
                  <a:lnTo>
                    <a:pt x="572" y="1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8716305" y="4179719"/>
              <a:ext cx="251808" cy="415387"/>
            </a:xfrm>
            <a:custGeom>
              <a:avLst/>
              <a:gdLst/>
              <a:ahLst/>
              <a:cxnLst/>
              <a:rect l="l" t="t" r="r" b="b"/>
              <a:pathLst>
                <a:path w="5708" h="9416" extrusionOk="0">
                  <a:moveTo>
                    <a:pt x="4196" y="1"/>
                  </a:moveTo>
                  <a:lnTo>
                    <a:pt x="1" y="6743"/>
                  </a:lnTo>
                  <a:cubicBezTo>
                    <a:pt x="1" y="6743"/>
                    <a:pt x="84" y="7557"/>
                    <a:pt x="418" y="8144"/>
                  </a:cubicBezTo>
                  <a:cubicBezTo>
                    <a:pt x="882" y="8959"/>
                    <a:pt x="1513" y="9416"/>
                    <a:pt x="1513" y="9416"/>
                  </a:cubicBezTo>
                  <a:lnTo>
                    <a:pt x="5707" y="2672"/>
                  </a:lnTo>
                  <a:cubicBezTo>
                    <a:pt x="5707" y="2672"/>
                    <a:pt x="5077" y="2214"/>
                    <a:pt x="4612" y="1400"/>
                  </a:cubicBezTo>
                  <a:cubicBezTo>
                    <a:pt x="4279" y="815"/>
                    <a:pt x="4196" y="1"/>
                    <a:pt x="4196" y="1"/>
                  </a:cubicBezTo>
                  <a:close/>
                </a:path>
              </a:pathLst>
            </a:custGeom>
            <a:solidFill>
              <a:srgbClr val="F9F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1"/>
            <p:cNvSpPr/>
            <p:nvPr/>
          </p:nvSpPr>
          <p:spPr>
            <a:xfrm>
              <a:off x="8716305" y="4179719"/>
              <a:ext cx="251808" cy="415387"/>
            </a:xfrm>
            <a:custGeom>
              <a:avLst/>
              <a:gdLst/>
              <a:ahLst/>
              <a:cxnLst/>
              <a:rect l="l" t="t" r="r" b="b"/>
              <a:pathLst>
                <a:path w="5708" h="9416" extrusionOk="0">
                  <a:moveTo>
                    <a:pt x="4196" y="1"/>
                  </a:moveTo>
                  <a:lnTo>
                    <a:pt x="1" y="6743"/>
                  </a:lnTo>
                  <a:cubicBezTo>
                    <a:pt x="1" y="6743"/>
                    <a:pt x="84" y="7557"/>
                    <a:pt x="418" y="8144"/>
                  </a:cubicBezTo>
                  <a:cubicBezTo>
                    <a:pt x="882" y="8959"/>
                    <a:pt x="1513" y="9416"/>
                    <a:pt x="1513" y="9416"/>
                  </a:cubicBezTo>
                  <a:lnTo>
                    <a:pt x="5707" y="2672"/>
                  </a:lnTo>
                  <a:cubicBezTo>
                    <a:pt x="5707" y="2672"/>
                    <a:pt x="5077" y="2214"/>
                    <a:pt x="4612" y="1400"/>
                  </a:cubicBezTo>
                  <a:cubicBezTo>
                    <a:pt x="4279" y="815"/>
                    <a:pt x="4196" y="1"/>
                    <a:pt x="41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1"/>
            <p:cNvSpPr/>
            <p:nvPr/>
          </p:nvSpPr>
          <p:spPr>
            <a:xfrm>
              <a:off x="8716305" y="4238655"/>
              <a:ext cx="251808" cy="356449"/>
            </a:xfrm>
            <a:custGeom>
              <a:avLst/>
              <a:gdLst/>
              <a:ahLst/>
              <a:cxnLst/>
              <a:rect l="l" t="t" r="r" b="b"/>
              <a:pathLst>
                <a:path w="5708" h="8080" extrusionOk="0">
                  <a:moveTo>
                    <a:pt x="3365" y="1"/>
                  </a:moveTo>
                  <a:lnTo>
                    <a:pt x="1" y="5407"/>
                  </a:lnTo>
                  <a:cubicBezTo>
                    <a:pt x="1" y="5407"/>
                    <a:pt x="84" y="6221"/>
                    <a:pt x="418" y="6808"/>
                  </a:cubicBezTo>
                  <a:cubicBezTo>
                    <a:pt x="882" y="7622"/>
                    <a:pt x="1513" y="8080"/>
                    <a:pt x="1513" y="8080"/>
                  </a:cubicBezTo>
                  <a:lnTo>
                    <a:pt x="5706" y="1336"/>
                  </a:lnTo>
                  <a:cubicBezTo>
                    <a:pt x="5707" y="1335"/>
                    <a:pt x="5321" y="1055"/>
                    <a:pt x="4931" y="542"/>
                  </a:cubicBezTo>
                  <a:cubicBezTo>
                    <a:pt x="4653" y="424"/>
                    <a:pt x="4360" y="340"/>
                    <a:pt x="4070" y="259"/>
                  </a:cubicBezTo>
                  <a:cubicBezTo>
                    <a:pt x="3890" y="210"/>
                    <a:pt x="3701" y="170"/>
                    <a:pt x="3524" y="107"/>
                  </a:cubicBezTo>
                  <a:cubicBezTo>
                    <a:pt x="3461" y="85"/>
                    <a:pt x="3402" y="52"/>
                    <a:pt x="3365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1"/>
            <p:cNvSpPr/>
            <p:nvPr/>
          </p:nvSpPr>
          <p:spPr>
            <a:xfrm>
              <a:off x="8793327" y="4247169"/>
              <a:ext cx="163226" cy="40630"/>
            </a:xfrm>
            <a:custGeom>
              <a:avLst/>
              <a:gdLst/>
              <a:ahLst/>
              <a:cxnLst/>
              <a:rect l="l" t="t" r="r" b="b"/>
              <a:pathLst>
                <a:path w="3700" h="921" extrusionOk="0">
                  <a:moveTo>
                    <a:pt x="672" y="0"/>
                  </a:moveTo>
                  <a:cubicBezTo>
                    <a:pt x="621" y="0"/>
                    <a:pt x="570" y="1"/>
                    <a:pt x="519" y="2"/>
                  </a:cubicBezTo>
                  <a:lnTo>
                    <a:pt x="1" y="781"/>
                  </a:lnTo>
                  <a:lnTo>
                    <a:pt x="3700" y="920"/>
                  </a:lnTo>
                  <a:cubicBezTo>
                    <a:pt x="3700" y="920"/>
                    <a:pt x="2574" y="0"/>
                    <a:pt x="6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8793327" y="4247301"/>
              <a:ext cx="22984" cy="34674"/>
            </a:xfrm>
            <a:custGeom>
              <a:avLst/>
              <a:gdLst/>
              <a:ahLst/>
              <a:cxnLst/>
              <a:rect l="l" t="t" r="r" b="b"/>
              <a:pathLst>
                <a:path w="521" h="786" extrusionOk="0">
                  <a:moveTo>
                    <a:pt x="521" y="0"/>
                  </a:moveTo>
                  <a:lnTo>
                    <a:pt x="1" y="778"/>
                  </a:lnTo>
                  <a:lnTo>
                    <a:pt x="175" y="785"/>
                  </a:lnTo>
                  <a:lnTo>
                    <a:pt x="521" y="0"/>
                  </a:lnTo>
                  <a:close/>
                </a:path>
              </a:pathLst>
            </a:custGeom>
            <a:solidFill>
              <a:srgbClr val="F9F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1"/>
            <p:cNvSpPr/>
            <p:nvPr/>
          </p:nvSpPr>
          <p:spPr>
            <a:xfrm>
              <a:off x="8793327" y="4247301"/>
              <a:ext cx="22984" cy="34674"/>
            </a:xfrm>
            <a:custGeom>
              <a:avLst/>
              <a:gdLst/>
              <a:ahLst/>
              <a:cxnLst/>
              <a:rect l="l" t="t" r="r" b="b"/>
              <a:pathLst>
                <a:path w="521" h="786" extrusionOk="0">
                  <a:moveTo>
                    <a:pt x="521" y="0"/>
                  </a:moveTo>
                  <a:lnTo>
                    <a:pt x="1" y="778"/>
                  </a:lnTo>
                  <a:lnTo>
                    <a:pt x="175" y="785"/>
                  </a:lnTo>
                  <a:lnTo>
                    <a:pt x="521" y="0"/>
                  </a:lnTo>
                  <a:close/>
                </a:path>
              </a:pathLst>
            </a:custGeom>
            <a:solidFill>
              <a:srgbClr val="F9F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8793327" y="4247301"/>
              <a:ext cx="22984" cy="34674"/>
            </a:xfrm>
            <a:custGeom>
              <a:avLst/>
              <a:gdLst/>
              <a:ahLst/>
              <a:cxnLst/>
              <a:rect l="l" t="t" r="r" b="b"/>
              <a:pathLst>
                <a:path w="521" h="786" extrusionOk="0">
                  <a:moveTo>
                    <a:pt x="521" y="0"/>
                  </a:moveTo>
                  <a:lnTo>
                    <a:pt x="1" y="778"/>
                  </a:lnTo>
                  <a:lnTo>
                    <a:pt x="175" y="785"/>
                  </a:lnTo>
                  <a:lnTo>
                    <a:pt x="521" y="0"/>
                  </a:lnTo>
                  <a:close/>
                </a:path>
              </a:pathLst>
            </a:custGeom>
            <a:solidFill>
              <a:srgbClr val="F9F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8608403" y="4267152"/>
              <a:ext cx="348950" cy="329848"/>
            </a:xfrm>
            <a:custGeom>
              <a:avLst/>
              <a:gdLst/>
              <a:ahLst/>
              <a:cxnLst/>
              <a:rect l="l" t="t" r="r" b="b"/>
              <a:pathLst>
                <a:path w="7910" h="7477" extrusionOk="0">
                  <a:moveTo>
                    <a:pt x="4398" y="0"/>
                  </a:moveTo>
                  <a:cubicBezTo>
                    <a:pt x="4357" y="0"/>
                    <a:pt x="4317" y="21"/>
                    <a:pt x="4296" y="57"/>
                  </a:cubicBezTo>
                  <a:lnTo>
                    <a:pt x="46" y="6881"/>
                  </a:lnTo>
                  <a:cubicBezTo>
                    <a:pt x="1" y="6957"/>
                    <a:pt x="46" y="7055"/>
                    <a:pt x="133" y="7065"/>
                  </a:cubicBezTo>
                  <a:lnTo>
                    <a:pt x="3521" y="7477"/>
                  </a:lnTo>
                  <a:lnTo>
                    <a:pt x="7910" y="428"/>
                  </a:lnTo>
                  <a:lnTo>
                    <a:pt x="4411" y="1"/>
                  </a:lnTo>
                  <a:cubicBezTo>
                    <a:pt x="4407" y="1"/>
                    <a:pt x="4402" y="0"/>
                    <a:pt x="43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8608403" y="4448900"/>
              <a:ext cx="247441" cy="148050"/>
            </a:xfrm>
            <a:custGeom>
              <a:avLst/>
              <a:gdLst/>
              <a:ahLst/>
              <a:cxnLst/>
              <a:rect l="l" t="t" r="r" b="b"/>
              <a:pathLst>
                <a:path w="5609" h="3356" extrusionOk="0">
                  <a:moveTo>
                    <a:pt x="5609" y="0"/>
                  </a:moveTo>
                  <a:lnTo>
                    <a:pt x="5609" y="0"/>
                  </a:lnTo>
                  <a:cubicBezTo>
                    <a:pt x="4710" y="624"/>
                    <a:pt x="3642" y="951"/>
                    <a:pt x="2604" y="1269"/>
                  </a:cubicBezTo>
                  <a:cubicBezTo>
                    <a:pt x="2377" y="1340"/>
                    <a:pt x="2118" y="1411"/>
                    <a:pt x="1868" y="1411"/>
                  </a:cubicBezTo>
                  <a:cubicBezTo>
                    <a:pt x="1748" y="1411"/>
                    <a:pt x="1631" y="1395"/>
                    <a:pt x="1520" y="1355"/>
                  </a:cubicBezTo>
                  <a:cubicBezTo>
                    <a:pt x="1343" y="1292"/>
                    <a:pt x="1221" y="1159"/>
                    <a:pt x="1144" y="1000"/>
                  </a:cubicBezTo>
                  <a:lnTo>
                    <a:pt x="46" y="2762"/>
                  </a:lnTo>
                  <a:cubicBezTo>
                    <a:pt x="1" y="2837"/>
                    <a:pt x="46" y="2934"/>
                    <a:pt x="133" y="2944"/>
                  </a:cubicBezTo>
                  <a:lnTo>
                    <a:pt x="3521" y="3356"/>
                  </a:lnTo>
                  <a:lnTo>
                    <a:pt x="5609" y="0"/>
                  </a:ln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8763727" y="4286077"/>
              <a:ext cx="225957" cy="319657"/>
            </a:xfrm>
            <a:custGeom>
              <a:avLst/>
              <a:gdLst/>
              <a:ahLst/>
              <a:cxnLst/>
              <a:rect l="l" t="t" r="r" b="b"/>
              <a:pathLst>
                <a:path w="5122" h="7246" extrusionOk="0">
                  <a:moveTo>
                    <a:pt x="4389" y="1"/>
                  </a:moveTo>
                  <a:lnTo>
                    <a:pt x="0" y="7050"/>
                  </a:lnTo>
                  <a:cubicBezTo>
                    <a:pt x="0" y="7050"/>
                    <a:pt x="230" y="7245"/>
                    <a:pt x="534" y="7245"/>
                  </a:cubicBezTo>
                  <a:cubicBezTo>
                    <a:pt x="597" y="7245"/>
                    <a:pt x="664" y="7237"/>
                    <a:pt x="733" y="7216"/>
                  </a:cubicBezTo>
                  <a:lnTo>
                    <a:pt x="5122" y="167"/>
                  </a:lnTo>
                  <a:lnTo>
                    <a:pt x="5122" y="167"/>
                  </a:lnTo>
                  <a:cubicBezTo>
                    <a:pt x="5060" y="186"/>
                    <a:pt x="4998" y="194"/>
                    <a:pt x="4938" y="194"/>
                  </a:cubicBezTo>
                  <a:cubicBezTo>
                    <a:pt x="4642" y="194"/>
                    <a:pt x="4389" y="1"/>
                    <a:pt x="4389" y="1"/>
                  </a:cubicBezTo>
                  <a:close/>
                </a:path>
              </a:pathLst>
            </a:custGeom>
            <a:solidFill>
              <a:srgbClr val="4F8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8763727" y="4286077"/>
              <a:ext cx="225957" cy="319657"/>
            </a:xfrm>
            <a:custGeom>
              <a:avLst/>
              <a:gdLst/>
              <a:ahLst/>
              <a:cxnLst/>
              <a:rect l="l" t="t" r="r" b="b"/>
              <a:pathLst>
                <a:path w="5122" h="7246" extrusionOk="0">
                  <a:moveTo>
                    <a:pt x="4389" y="1"/>
                  </a:moveTo>
                  <a:lnTo>
                    <a:pt x="0" y="7050"/>
                  </a:lnTo>
                  <a:cubicBezTo>
                    <a:pt x="0" y="7050"/>
                    <a:pt x="230" y="7245"/>
                    <a:pt x="534" y="7245"/>
                  </a:cubicBezTo>
                  <a:cubicBezTo>
                    <a:pt x="597" y="7245"/>
                    <a:pt x="664" y="7237"/>
                    <a:pt x="733" y="7216"/>
                  </a:cubicBezTo>
                  <a:lnTo>
                    <a:pt x="5122" y="167"/>
                  </a:lnTo>
                  <a:lnTo>
                    <a:pt x="5122" y="167"/>
                  </a:lnTo>
                  <a:cubicBezTo>
                    <a:pt x="5060" y="186"/>
                    <a:pt x="4998" y="194"/>
                    <a:pt x="4938" y="194"/>
                  </a:cubicBezTo>
                  <a:cubicBezTo>
                    <a:pt x="4642" y="194"/>
                    <a:pt x="4389" y="1"/>
                    <a:pt x="43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8763727" y="4286077"/>
              <a:ext cx="195915" cy="319657"/>
            </a:xfrm>
            <a:custGeom>
              <a:avLst/>
              <a:gdLst/>
              <a:ahLst/>
              <a:cxnLst/>
              <a:rect l="l" t="t" r="r" b="b"/>
              <a:pathLst>
                <a:path w="4441" h="7246" extrusionOk="0">
                  <a:moveTo>
                    <a:pt x="4389" y="1"/>
                  </a:moveTo>
                  <a:lnTo>
                    <a:pt x="0" y="7050"/>
                  </a:lnTo>
                  <a:cubicBezTo>
                    <a:pt x="0" y="7050"/>
                    <a:pt x="230" y="7245"/>
                    <a:pt x="534" y="7245"/>
                  </a:cubicBezTo>
                  <a:cubicBezTo>
                    <a:pt x="597" y="7245"/>
                    <a:pt x="664" y="7237"/>
                    <a:pt x="733" y="7216"/>
                  </a:cubicBezTo>
                  <a:lnTo>
                    <a:pt x="2086" y="5043"/>
                  </a:lnTo>
                  <a:cubicBezTo>
                    <a:pt x="2092" y="5002"/>
                    <a:pt x="2096" y="4963"/>
                    <a:pt x="2103" y="4924"/>
                  </a:cubicBezTo>
                  <a:cubicBezTo>
                    <a:pt x="2270" y="4001"/>
                    <a:pt x="2689" y="3138"/>
                    <a:pt x="3151" y="2331"/>
                  </a:cubicBezTo>
                  <a:cubicBezTo>
                    <a:pt x="3371" y="1945"/>
                    <a:pt x="3620" y="1584"/>
                    <a:pt x="3870" y="1216"/>
                  </a:cubicBezTo>
                  <a:cubicBezTo>
                    <a:pt x="4116" y="857"/>
                    <a:pt x="4357" y="468"/>
                    <a:pt x="4440" y="34"/>
                  </a:cubicBezTo>
                  <a:cubicBezTo>
                    <a:pt x="4409" y="14"/>
                    <a:pt x="4389" y="1"/>
                    <a:pt x="4389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8763727" y="4446915"/>
              <a:ext cx="93480" cy="158814"/>
            </a:xfrm>
            <a:custGeom>
              <a:avLst/>
              <a:gdLst/>
              <a:ahLst/>
              <a:cxnLst/>
              <a:rect l="l" t="t" r="r" b="b"/>
              <a:pathLst>
                <a:path w="2119" h="3600" extrusionOk="0">
                  <a:moveTo>
                    <a:pt x="2118" y="0"/>
                  </a:moveTo>
                  <a:lnTo>
                    <a:pt x="0" y="3404"/>
                  </a:lnTo>
                  <a:cubicBezTo>
                    <a:pt x="0" y="3404"/>
                    <a:pt x="230" y="3599"/>
                    <a:pt x="534" y="3599"/>
                  </a:cubicBezTo>
                  <a:cubicBezTo>
                    <a:pt x="597" y="3599"/>
                    <a:pt x="664" y="3591"/>
                    <a:pt x="733" y="3570"/>
                  </a:cubicBezTo>
                  <a:lnTo>
                    <a:pt x="1813" y="1837"/>
                  </a:lnTo>
                  <a:cubicBezTo>
                    <a:pt x="1814" y="1824"/>
                    <a:pt x="1814" y="1812"/>
                    <a:pt x="1814" y="1800"/>
                  </a:cubicBezTo>
                  <a:cubicBezTo>
                    <a:pt x="1856" y="1193"/>
                    <a:pt x="1953" y="585"/>
                    <a:pt x="2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8082082" y="3546909"/>
              <a:ext cx="756528" cy="826450"/>
            </a:xfrm>
            <a:custGeom>
              <a:avLst/>
              <a:gdLst/>
              <a:ahLst/>
              <a:cxnLst/>
              <a:rect l="l" t="t" r="r" b="b"/>
              <a:pathLst>
                <a:path w="17149" h="18734" extrusionOk="0">
                  <a:moveTo>
                    <a:pt x="8679" y="1"/>
                  </a:moveTo>
                  <a:cubicBezTo>
                    <a:pt x="4791" y="1"/>
                    <a:pt x="1397" y="2864"/>
                    <a:pt x="840" y="6825"/>
                  </a:cubicBezTo>
                  <a:lnTo>
                    <a:pt x="445" y="9634"/>
                  </a:lnTo>
                  <a:cubicBezTo>
                    <a:pt x="1" y="12791"/>
                    <a:pt x="1779" y="15838"/>
                    <a:pt x="4744" y="17006"/>
                  </a:cubicBezTo>
                  <a:lnTo>
                    <a:pt x="7931" y="18261"/>
                  </a:lnTo>
                  <a:lnTo>
                    <a:pt x="11003" y="18693"/>
                  </a:lnTo>
                  <a:cubicBezTo>
                    <a:pt x="11199" y="18720"/>
                    <a:pt x="11393" y="18734"/>
                    <a:pt x="11584" y="18734"/>
                  </a:cubicBezTo>
                  <a:cubicBezTo>
                    <a:pt x="13612" y="18734"/>
                    <a:pt x="15382" y="17240"/>
                    <a:pt x="15675" y="15172"/>
                  </a:cubicBezTo>
                  <a:lnTo>
                    <a:pt x="16539" y="9031"/>
                  </a:lnTo>
                  <a:cubicBezTo>
                    <a:pt x="17148" y="4696"/>
                    <a:pt x="14128" y="688"/>
                    <a:pt x="9792" y="79"/>
                  </a:cubicBezTo>
                  <a:cubicBezTo>
                    <a:pt x="9418" y="26"/>
                    <a:pt x="9046" y="1"/>
                    <a:pt x="8679" y="1"/>
                  </a:cubicBezTo>
                  <a:close/>
                </a:path>
              </a:pathLst>
            </a:custGeom>
            <a:solidFill>
              <a:srgbClr val="F8E6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8766771" y="4179234"/>
              <a:ext cx="27792" cy="56158"/>
            </a:xfrm>
            <a:custGeom>
              <a:avLst/>
              <a:gdLst/>
              <a:ahLst/>
              <a:cxnLst/>
              <a:rect l="l" t="t" r="r" b="b"/>
              <a:pathLst>
                <a:path w="630" h="1273" extrusionOk="0">
                  <a:moveTo>
                    <a:pt x="180" y="0"/>
                  </a:moveTo>
                  <a:lnTo>
                    <a:pt x="1" y="1272"/>
                  </a:lnTo>
                  <a:lnTo>
                    <a:pt x="398" y="1223"/>
                  </a:lnTo>
                  <a:cubicBezTo>
                    <a:pt x="542" y="1206"/>
                    <a:pt x="629" y="1055"/>
                    <a:pt x="572" y="921"/>
                  </a:cubicBezTo>
                  <a:lnTo>
                    <a:pt x="180" y="0"/>
                  </a:lnTo>
                  <a:close/>
                </a:path>
              </a:pathLst>
            </a:custGeom>
            <a:solidFill>
              <a:srgbClr val="F8E6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8082038" y="3546997"/>
              <a:ext cx="730941" cy="826450"/>
            </a:xfrm>
            <a:custGeom>
              <a:avLst/>
              <a:gdLst/>
              <a:ahLst/>
              <a:cxnLst/>
              <a:rect l="l" t="t" r="r" b="b"/>
              <a:pathLst>
                <a:path w="16569" h="18734" extrusionOk="0">
                  <a:moveTo>
                    <a:pt x="8679" y="1"/>
                  </a:moveTo>
                  <a:cubicBezTo>
                    <a:pt x="4791" y="1"/>
                    <a:pt x="1397" y="2864"/>
                    <a:pt x="840" y="6825"/>
                  </a:cubicBezTo>
                  <a:lnTo>
                    <a:pt x="445" y="9634"/>
                  </a:lnTo>
                  <a:cubicBezTo>
                    <a:pt x="1" y="12790"/>
                    <a:pt x="1779" y="15838"/>
                    <a:pt x="4744" y="17007"/>
                  </a:cubicBezTo>
                  <a:lnTo>
                    <a:pt x="7931" y="18262"/>
                  </a:lnTo>
                  <a:lnTo>
                    <a:pt x="11003" y="18694"/>
                  </a:lnTo>
                  <a:cubicBezTo>
                    <a:pt x="11195" y="18721"/>
                    <a:pt x="11386" y="18734"/>
                    <a:pt x="11575" y="18734"/>
                  </a:cubicBezTo>
                  <a:cubicBezTo>
                    <a:pt x="11968" y="18734"/>
                    <a:pt x="12352" y="18677"/>
                    <a:pt x="12718" y="18572"/>
                  </a:cubicBezTo>
                  <a:cubicBezTo>
                    <a:pt x="12180" y="18518"/>
                    <a:pt x="11666" y="18285"/>
                    <a:pt x="11267" y="17916"/>
                  </a:cubicBezTo>
                  <a:cubicBezTo>
                    <a:pt x="11022" y="17690"/>
                    <a:pt x="10852" y="17430"/>
                    <a:pt x="10704" y="17135"/>
                  </a:cubicBezTo>
                  <a:cubicBezTo>
                    <a:pt x="10562" y="16854"/>
                    <a:pt x="10405" y="16455"/>
                    <a:pt x="10087" y="16332"/>
                  </a:cubicBezTo>
                  <a:cubicBezTo>
                    <a:pt x="10003" y="16300"/>
                    <a:pt x="9916" y="16287"/>
                    <a:pt x="9829" y="16287"/>
                  </a:cubicBezTo>
                  <a:cubicBezTo>
                    <a:pt x="9611" y="16287"/>
                    <a:pt x="9390" y="16370"/>
                    <a:pt x="9191" y="16447"/>
                  </a:cubicBezTo>
                  <a:cubicBezTo>
                    <a:pt x="8986" y="16525"/>
                    <a:pt x="8757" y="16635"/>
                    <a:pt x="8530" y="16635"/>
                  </a:cubicBezTo>
                  <a:cubicBezTo>
                    <a:pt x="8495" y="16635"/>
                    <a:pt x="8461" y="16632"/>
                    <a:pt x="8426" y="16627"/>
                  </a:cubicBezTo>
                  <a:cubicBezTo>
                    <a:pt x="8175" y="16584"/>
                    <a:pt x="7999" y="16341"/>
                    <a:pt x="7891" y="16127"/>
                  </a:cubicBezTo>
                  <a:cubicBezTo>
                    <a:pt x="7758" y="15862"/>
                    <a:pt x="7699" y="15560"/>
                    <a:pt x="7670" y="15266"/>
                  </a:cubicBezTo>
                  <a:cubicBezTo>
                    <a:pt x="7606" y="14597"/>
                    <a:pt x="7713" y="13936"/>
                    <a:pt x="7796" y="13273"/>
                  </a:cubicBezTo>
                  <a:cubicBezTo>
                    <a:pt x="7852" y="12827"/>
                    <a:pt x="7905" y="12379"/>
                    <a:pt x="7985" y="11936"/>
                  </a:cubicBezTo>
                  <a:cubicBezTo>
                    <a:pt x="8068" y="11479"/>
                    <a:pt x="8194" y="11046"/>
                    <a:pt x="8341" y="10607"/>
                  </a:cubicBezTo>
                  <a:cubicBezTo>
                    <a:pt x="8420" y="10373"/>
                    <a:pt x="8473" y="10138"/>
                    <a:pt x="8451" y="9890"/>
                  </a:cubicBezTo>
                  <a:cubicBezTo>
                    <a:pt x="8432" y="9691"/>
                    <a:pt x="8394" y="9495"/>
                    <a:pt x="8427" y="9296"/>
                  </a:cubicBezTo>
                  <a:cubicBezTo>
                    <a:pt x="8499" y="8882"/>
                    <a:pt x="8739" y="8521"/>
                    <a:pt x="8856" y="8122"/>
                  </a:cubicBezTo>
                  <a:cubicBezTo>
                    <a:pt x="8908" y="7943"/>
                    <a:pt x="8926" y="7767"/>
                    <a:pt x="8939" y="7583"/>
                  </a:cubicBezTo>
                  <a:cubicBezTo>
                    <a:pt x="8949" y="7429"/>
                    <a:pt x="8967" y="7274"/>
                    <a:pt x="9060" y="7144"/>
                  </a:cubicBezTo>
                  <a:cubicBezTo>
                    <a:pt x="9141" y="7029"/>
                    <a:pt x="9262" y="6976"/>
                    <a:pt x="9396" y="6943"/>
                  </a:cubicBezTo>
                  <a:cubicBezTo>
                    <a:pt x="9575" y="6897"/>
                    <a:pt x="9756" y="6870"/>
                    <a:pt x="9932" y="6803"/>
                  </a:cubicBezTo>
                  <a:cubicBezTo>
                    <a:pt x="10604" y="6550"/>
                    <a:pt x="11367" y="6155"/>
                    <a:pt x="11640" y="5445"/>
                  </a:cubicBezTo>
                  <a:cubicBezTo>
                    <a:pt x="11644" y="5434"/>
                    <a:pt x="11653" y="5427"/>
                    <a:pt x="11663" y="5427"/>
                  </a:cubicBezTo>
                  <a:cubicBezTo>
                    <a:pt x="11669" y="5427"/>
                    <a:pt x="11675" y="5430"/>
                    <a:pt x="11681" y="5435"/>
                  </a:cubicBezTo>
                  <a:cubicBezTo>
                    <a:pt x="12056" y="5768"/>
                    <a:pt x="12451" y="6082"/>
                    <a:pt x="12876" y="6351"/>
                  </a:cubicBezTo>
                  <a:cubicBezTo>
                    <a:pt x="13249" y="6586"/>
                    <a:pt x="13646" y="6786"/>
                    <a:pt x="14067" y="6924"/>
                  </a:cubicBezTo>
                  <a:cubicBezTo>
                    <a:pt x="14466" y="7058"/>
                    <a:pt x="14871" y="7116"/>
                    <a:pt x="15290" y="7147"/>
                  </a:cubicBezTo>
                  <a:cubicBezTo>
                    <a:pt x="15434" y="7158"/>
                    <a:pt x="15579" y="7165"/>
                    <a:pt x="15725" y="7165"/>
                  </a:cubicBezTo>
                  <a:cubicBezTo>
                    <a:pt x="15906" y="7165"/>
                    <a:pt x="16088" y="7154"/>
                    <a:pt x="16267" y="7126"/>
                  </a:cubicBezTo>
                  <a:cubicBezTo>
                    <a:pt x="16366" y="7110"/>
                    <a:pt x="16468" y="7086"/>
                    <a:pt x="16568" y="7055"/>
                  </a:cubicBezTo>
                  <a:cubicBezTo>
                    <a:pt x="16180" y="3538"/>
                    <a:pt x="13457" y="594"/>
                    <a:pt x="9792" y="79"/>
                  </a:cubicBezTo>
                  <a:cubicBezTo>
                    <a:pt x="9418" y="26"/>
                    <a:pt x="9046" y="1"/>
                    <a:pt x="8679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1"/>
            <p:cNvSpPr/>
            <p:nvPr/>
          </p:nvSpPr>
          <p:spPr>
            <a:xfrm>
              <a:off x="8048027" y="3514794"/>
              <a:ext cx="780659" cy="788864"/>
            </a:xfrm>
            <a:custGeom>
              <a:avLst/>
              <a:gdLst/>
              <a:ahLst/>
              <a:cxnLst/>
              <a:rect l="l" t="t" r="r" b="b"/>
              <a:pathLst>
                <a:path w="17696" h="17882" extrusionOk="0">
                  <a:moveTo>
                    <a:pt x="9472" y="1"/>
                  </a:moveTo>
                  <a:cubicBezTo>
                    <a:pt x="5179" y="1"/>
                    <a:pt x="1476" y="3274"/>
                    <a:pt x="864" y="7627"/>
                  </a:cubicBezTo>
                  <a:lnTo>
                    <a:pt x="493" y="10260"/>
                  </a:lnTo>
                  <a:cubicBezTo>
                    <a:pt x="0" y="13764"/>
                    <a:pt x="2447" y="17397"/>
                    <a:pt x="5891" y="17882"/>
                  </a:cubicBezTo>
                  <a:cubicBezTo>
                    <a:pt x="7909" y="16875"/>
                    <a:pt x="7683" y="14478"/>
                    <a:pt x="7683" y="14478"/>
                  </a:cubicBezTo>
                  <a:lnTo>
                    <a:pt x="8098" y="11530"/>
                  </a:lnTo>
                  <a:cubicBezTo>
                    <a:pt x="8928" y="10771"/>
                    <a:pt x="8760" y="9976"/>
                    <a:pt x="8760" y="9976"/>
                  </a:cubicBezTo>
                  <a:cubicBezTo>
                    <a:pt x="9576" y="8127"/>
                    <a:pt x="9176" y="6894"/>
                    <a:pt x="9176" y="6894"/>
                  </a:cubicBezTo>
                  <a:cubicBezTo>
                    <a:pt x="11669" y="6786"/>
                    <a:pt x="12557" y="5695"/>
                    <a:pt x="12557" y="5695"/>
                  </a:cubicBezTo>
                  <a:cubicBezTo>
                    <a:pt x="14110" y="6710"/>
                    <a:pt x="15305" y="6950"/>
                    <a:pt x="16088" y="6950"/>
                  </a:cubicBezTo>
                  <a:cubicBezTo>
                    <a:pt x="16787" y="6950"/>
                    <a:pt x="17156" y="6758"/>
                    <a:pt x="17156" y="6758"/>
                  </a:cubicBezTo>
                  <a:cubicBezTo>
                    <a:pt x="17364" y="6641"/>
                    <a:pt x="17493" y="6503"/>
                    <a:pt x="17570" y="6377"/>
                  </a:cubicBezTo>
                  <a:cubicBezTo>
                    <a:pt x="17676" y="6205"/>
                    <a:pt x="17695" y="5991"/>
                    <a:pt x="17628" y="5799"/>
                  </a:cubicBezTo>
                  <a:cubicBezTo>
                    <a:pt x="16566" y="2778"/>
                    <a:pt x="13861" y="449"/>
                    <a:pt x="10445" y="57"/>
                  </a:cubicBezTo>
                  <a:cubicBezTo>
                    <a:pt x="10118" y="19"/>
                    <a:pt x="9794" y="1"/>
                    <a:pt x="94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1"/>
            <p:cNvSpPr/>
            <p:nvPr/>
          </p:nvSpPr>
          <p:spPr>
            <a:xfrm>
              <a:off x="8605800" y="3713791"/>
              <a:ext cx="222913" cy="107596"/>
            </a:xfrm>
            <a:custGeom>
              <a:avLst/>
              <a:gdLst/>
              <a:ahLst/>
              <a:cxnLst/>
              <a:rect l="l" t="t" r="r" b="b"/>
              <a:pathLst>
                <a:path w="5053" h="2439" extrusionOk="0">
                  <a:moveTo>
                    <a:pt x="4405" y="0"/>
                  </a:moveTo>
                  <a:cubicBezTo>
                    <a:pt x="4390" y="104"/>
                    <a:pt x="4367" y="206"/>
                    <a:pt x="4323" y="305"/>
                  </a:cubicBezTo>
                  <a:cubicBezTo>
                    <a:pt x="4118" y="767"/>
                    <a:pt x="3625" y="1014"/>
                    <a:pt x="3168" y="1161"/>
                  </a:cubicBezTo>
                  <a:cubicBezTo>
                    <a:pt x="2616" y="1338"/>
                    <a:pt x="2054" y="1430"/>
                    <a:pt x="1482" y="1430"/>
                  </a:cubicBezTo>
                  <a:cubicBezTo>
                    <a:pt x="1309" y="1430"/>
                    <a:pt x="1134" y="1422"/>
                    <a:pt x="959" y="1405"/>
                  </a:cubicBezTo>
                  <a:cubicBezTo>
                    <a:pt x="636" y="1373"/>
                    <a:pt x="315" y="1315"/>
                    <a:pt x="0" y="1240"/>
                  </a:cubicBezTo>
                  <a:lnTo>
                    <a:pt x="0" y="1240"/>
                  </a:lnTo>
                  <a:cubicBezTo>
                    <a:pt x="1511" y="2208"/>
                    <a:pt x="2677" y="2438"/>
                    <a:pt x="3445" y="2438"/>
                  </a:cubicBezTo>
                  <a:cubicBezTo>
                    <a:pt x="4144" y="2438"/>
                    <a:pt x="4513" y="2247"/>
                    <a:pt x="4513" y="2247"/>
                  </a:cubicBezTo>
                  <a:cubicBezTo>
                    <a:pt x="4722" y="2129"/>
                    <a:pt x="4850" y="1991"/>
                    <a:pt x="4927" y="1866"/>
                  </a:cubicBezTo>
                  <a:cubicBezTo>
                    <a:pt x="5034" y="1694"/>
                    <a:pt x="5052" y="1480"/>
                    <a:pt x="4985" y="1288"/>
                  </a:cubicBezTo>
                  <a:cubicBezTo>
                    <a:pt x="4827" y="842"/>
                    <a:pt x="4631" y="412"/>
                    <a:pt x="4405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1"/>
            <p:cNvSpPr/>
            <p:nvPr/>
          </p:nvSpPr>
          <p:spPr>
            <a:xfrm>
              <a:off x="8048027" y="3589434"/>
              <a:ext cx="419578" cy="714222"/>
            </a:xfrm>
            <a:custGeom>
              <a:avLst/>
              <a:gdLst/>
              <a:ahLst/>
              <a:cxnLst/>
              <a:rect l="l" t="t" r="r" b="b"/>
              <a:pathLst>
                <a:path w="9511" h="16190" extrusionOk="0">
                  <a:moveTo>
                    <a:pt x="4394" y="0"/>
                  </a:moveTo>
                  <a:lnTo>
                    <a:pt x="4394" y="0"/>
                  </a:lnTo>
                  <a:cubicBezTo>
                    <a:pt x="2535" y="1376"/>
                    <a:pt x="1208" y="3483"/>
                    <a:pt x="864" y="5935"/>
                  </a:cubicBezTo>
                  <a:lnTo>
                    <a:pt x="493" y="8568"/>
                  </a:lnTo>
                  <a:cubicBezTo>
                    <a:pt x="0" y="12072"/>
                    <a:pt x="2447" y="15705"/>
                    <a:pt x="5891" y="16190"/>
                  </a:cubicBezTo>
                  <a:cubicBezTo>
                    <a:pt x="7909" y="15183"/>
                    <a:pt x="7683" y="12788"/>
                    <a:pt x="7683" y="12788"/>
                  </a:cubicBezTo>
                  <a:lnTo>
                    <a:pt x="8098" y="9839"/>
                  </a:lnTo>
                  <a:cubicBezTo>
                    <a:pt x="8927" y="9081"/>
                    <a:pt x="8760" y="8286"/>
                    <a:pt x="8760" y="8286"/>
                  </a:cubicBezTo>
                  <a:cubicBezTo>
                    <a:pt x="9510" y="6586"/>
                    <a:pt x="9234" y="5411"/>
                    <a:pt x="9182" y="5230"/>
                  </a:cubicBezTo>
                  <a:lnTo>
                    <a:pt x="9182" y="5230"/>
                  </a:lnTo>
                  <a:cubicBezTo>
                    <a:pt x="9166" y="5301"/>
                    <a:pt x="9149" y="5372"/>
                    <a:pt x="9128" y="5441"/>
                  </a:cubicBezTo>
                  <a:cubicBezTo>
                    <a:pt x="8986" y="5902"/>
                    <a:pt x="8767" y="6340"/>
                    <a:pt x="8508" y="6743"/>
                  </a:cubicBezTo>
                  <a:cubicBezTo>
                    <a:pt x="8275" y="7102"/>
                    <a:pt x="7989" y="7512"/>
                    <a:pt x="7622" y="7746"/>
                  </a:cubicBezTo>
                  <a:cubicBezTo>
                    <a:pt x="7270" y="7971"/>
                    <a:pt x="6847" y="7984"/>
                    <a:pt x="6443" y="8005"/>
                  </a:cubicBezTo>
                  <a:cubicBezTo>
                    <a:pt x="5962" y="8029"/>
                    <a:pt x="5484" y="8092"/>
                    <a:pt x="5103" y="8409"/>
                  </a:cubicBezTo>
                  <a:cubicBezTo>
                    <a:pt x="4683" y="8760"/>
                    <a:pt x="4573" y="9321"/>
                    <a:pt x="4408" y="9815"/>
                  </a:cubicBezTo>
                  <a:cubicBezTo>
                    <a:pt x="4285" y="10184"/>
                    <a:pt x="4097" y="10556"/>
                    <a:pt x="3672" y="10556"/>
                  </a:cubicBezTo>
                  <a:cubicBezTo>
                    <a:pt x="3651" y="10556"/>
                    <a:pt x="3630" y="10555"/>
                    <a:pt x="3608" y="10553"/>
                  </a:cubicBezTo>
                  <a:cubicBezTo>
                    <a:pt x="3277" y="10527"/>
                    <a:pt x="2956" y="10358"/>
                    <a:pt x="2673" y="10195"/>
                  </a:cubicBezTo>
                  <a:cubicBezTo>
                    <a:pt x="2417" y="10047"/>
                    <a:pt x="2205" y="9837"/>
                    <a:pt x="2048" y="9586"/>
                  </a:cubicBezTo>
                  <a:cubicBezTo>
                    <a:pt x="1702" y="9032"/>
                    <a:pt x="1638" y="8341"/>
                    <a:pt x="1657" y="7704"/>
                  </a:cubicBezTo>
                  <a:cubicBezTo>
                    <a:pt x="1679" y="6973"/>
                    <a:pt x="1817" y="6248"/>
                    <a:pt x="1991" y="5539"/>
                  </a:cubicBezTo>
                  <a:cubicBezTo>
                    <a:pt x="2161" y="4853"/>
                    <a:pt x="2358" y="4165"/>
                    <a:pt x="2593" y="3499"/>
                  </a:cubicBezTo>
                  <a:cubicBezTo>
                    <a:pt x="3033" y="2256"/>
                    <a:pt x="3656" y="1092"/>
                    <a:pt x="4394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1"/>
            <p:cNvSpPr/>
            <p:nvPr/>
          </p:nvSpPr>
          <p:spPr>
            <a:xfrm>
              <a:off x="8641885" y="3933741"/>
              <a:ext cx="74819" cy="25896"/>
            </a:xfrm>
            <a:custGeom>
              <a:avLst/>
              <a:gdLst/>
              <a:ahLst/>
              <a:cxnLst/>
              <a:rect l="l" t="t" r="r" b="b"/>
              <a:pathLst>
                <a:path w="1696" h="587" extrusionOk="0">
                  <a:moveTo>
                    <a:pt x="1276" y="1"/>
                  </a:moveTo>
                  <a:cubicBezTo>
                    <a:pt x="850" y="1"/>
                    <a:pt x="431" y="125"/>
                    <a:pt x="72" y="363"/>
                  </a:cubicBezTo>
                  <a:cubicBezTo>
                    <a:pt x="15" y="399"/>
                    <a:pt x="1" y="474"/>
                    <a:pt x="37" y="531"/>
                  </a:cubicBezTo>
                  <a:cubicBezTo>
                    <a:pt x="59" y="566"/>
                    <a:pt x="99" y="586"/>
                    <a:pt x="138" y="586"/>
                  </a:cubicBezTo>
                  <a:cubicBezTo>
                    <a:pt x="161" y="586"/>
                    <a:pt x="184" y="579"/>
                    <a:pt x="205" y="566"/>
                  </a:cubicBezTo>
                  <a:cubicBezTo>
                    <a:pt x="524" y="356"/>
                    <a:pt x="897" y="245"/>
                    <a:pt x="1277" y="245"/>
                  </a:cubicBezTo>
                  <a:cubicBezTo>
                    <a:pt x="1367" y="245"/>
                    <a:pt x="1458" y="251"/>
                    <a:pt x="1548" y="264"/>
                  </a:cubicBezTo>
                  <a:cubicBezTo>
                    <a:pt x="1554" y="265"/>
                    <a:pt x="1559" y="265"/>
                    <a:pt x="1565" y="265"/>
                  </a:cubicBezTo>
                  <a:cubicBezTo>
                    <a:pt x="1624" y="265"/>
                    <a:pt x="1677" y="221"/>
                    <a:pt x="1686" y="161"/>
                  </a:cubicBezTo>
                  <a:cubicBezTo>
                    <a:pt x="1695" y="94"/>
                    <a:pt x="1649" y="32"/>
                    <a:pt x="1582" y="22"/>
                  </a:cubicBezTo>
                  <a:cubicBezTo>
                    <a:pt x="1480" y="8"/>
                    <a:pt x="1378" y="1"/>
                    <a:pt x="1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8521808" y="4109799"/>
              <a:ext cx="137948" cy="129301"/>
            </a:xfrm>
            <a:custGeom>
              <a:avLst/>
              <a:gdLst/>
              <a:ahLst/>
              <a:cxnLst/>
              <a:rect l="l" t="t" r="r" b="b"/>
              <a:pathLst>
                <a:path w="3127" h="2931" extrusionOk="0">
                  <a:moveTo>
                    <a:pt x="1560" y="0"/>
                  </a:moveTo>
                  <a:cubicBezTo>
                    <a:pt x="842" y="0"/>
                    <a:pt x="216" y="529"/>
                    <a:pt x="113" y="1261"/>
                  </a:cubicBezTo>
                  <a:cubicBezTo>
                    <a:pt x="0" y="2062"/>
                    <a:pt x="558" y="2802"/>
                    <a:pt x="1360" y="2916"/>
                  </a:cubicBezTo>
                  <a:cubicBezTo>
                    <a:pt x="1429" y="2925"/>
                    <a:pt x="1498" y="2930"/>
                    <a:pt x="1565" y="2930"/>
                  </a:cubicBezTo>
                  <a:cubicBezTo>
                    <a:pt x="2284" y="2930"/>
                    <a:pt x="2911" y="2401"/>
                    <a:pt x="3015" y="1670"/>
                  </a:cubicBezTo>
                  <a:cubicBezTo>
                    <a:pt x="3127" y="868"/>
                    <a:pt x="2569" y="127"/>
                    <a:pt x="1768" y="15"/>
                  </a:cubicBezTo>
                  <a:cubicBezTo>
                    <a:pt x="1698" y="5"/>
                    <a:pt x="1629" y="0"/>
                    <a:pt x="15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8631386" y="4261109"/>
              <a:ext cx="95597" cy="44953"/>
            </a:xfrm>
            <a:custGeom>
              <a:avLst/>
              <a:gdLst/>
              <a:ahLst/>
              <a:cxnLst/>
              <a:rect l="l" t="t" r="r" b="b"/>
              <a:pathLst>
                <a:path w="2167" h="1019" extrusionOk="0">
                  <a:moveTo>
                    <a:pt x="99" y="1"/>
                  </a:moveTo>
                  <a:cubicBezTo>
                    <a:pt x="76" y="1"/>
                    <a:pt x="53" y="10"/>
                    <a:pt x="35" y="28"/>
                  </a:cubicBezTo>
                  <a:cubicBezTo>
                    <a:pt x="0" y="63"/>
                    <a:pt x="0" y="121"/>
                    <a:pt x="35" y="157"/>
                  </a:cubicBezTo>
                  <a:cubicBezTo>
                    <a:pt x="63" y="184"/>
                    <a:pt x="721" y="829"/>
                    <a:pt x="2057" y="1016"/>
                  </a:cubicBezTo>
                  <a:cubicBezTo>
                    <a:pt x="2061" y="1018"/>
                    <a:pt x="2067" y="1018"/>
                    <a:pt x="2071" y="1018"/>
                  </a:cubicBezTo>
                  <a:cubicBezTo>
                    <a:pt x="2115" y="1018"/>
                    <a:pt x="2155" y="985"/>
                    <a:pt x="2160" y="938"/>
                  </a:cubicBezTo>
                  <a:cubicBezTo>
                    <a:pt x="2166" y="888"/>
                    <a:pt x="2133" y="842"/>
                    <a:pt x="2082" y="836"/>
                  </a:cubicBezTo>
                  <a:cubicBezTo>
                    <a:pt x="810" y="657"/>
                    <a:pt x="170" y="34"/>
                    <a:pt x="164" y="28"/>
                  </a:cubicBezTo>
                  <a:cubicBezTo>
                    <a:pt x="146" y="10"/>
                    <a:pt x="123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8272874" y="3981472"/>
              <a:ext cx="132433" cy="173107"/>
            </a:xfrm>
            <a:custGeom>
              <a:avLst/>
              <a:gdLst/>
              <a:ahLst/>
              <a:cxnLst/>
              <a:rect l="l" t="t" r="r" b="b"/>
              <a:pathLst>
                <a:path w="3002" h="3924" extrusionOk="0">
                  <a:moveTo>
                    <a:pt x="1684" y="0"/>
                  </a:moveTo>
                  <a:cubicBezTo>
                    <a:pt x="1652" y="0"/>
                    <a:pt x="1619" y="1"/>
                    <a:pt x="1585" y="3"/>
                  </a:cubicBezTo>
                  <a:cubicBezTo>
                    <a:pt x="831" y="48"/>
                    <a:pt x="1" y="1192"/>
                    <a:pt x="701" y="2670"/>
                  </a:cubicBezTo>
                  <a:cubicBezTo>
                    <a:pt x="1063" y="3437"/>
                    <a:pt x="1753" y="3923"/>
                    <a:pt x="2327" y="3923"/>
                  </a:cubicBezTo>
                  <a:cubicBezTo>
                    <a:pt x="2506" y="3923"/>
                    <a:pt x="2673" y="3876"/>
                    <a:pt x="2816" y="3776"/>
                  </a:cubicBezTo>
                  <a:lnTo>
                    <a:pt x="3001" y="951"/>
                  </a:lnTo>
                  <a:cubicBezTo>
                    <a:pt x="3001" y="951"/>
                    <a:pt x="2688" y="0"/>
                    <a:pt x="1684" y="0"/>
                  </a:cubicBezTo>
                  <a:close/>
                </a:path>
              </a:pathLst>
            </a:custGeom>
            <a:solidFill>
              <a:srgbClr val="F8E6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8330178" y="3981472"/>
              <a:ext cx="75128" cy="173019"/>
            </a:xfrm>
            <a:custGeom>
              <a:avLst/>
              <a:gdLst/>
              <a:ahLst/>
              <a:cxnLst/>
              <a:rect l="l" t="t" r="r" b="b"/>
              <a:pathLst>
                <a:path w="1703" h="3922" extrusionOk="0">
                  <a:moveTo>
                    <a:pt x="385" y="0"/>
                  </a:moveTo>
                  <a:cubicBezTo>
                    <a:pt x="353" y="0"/>
                    <a:pt x="320" y="1"/>
                    <a:pt x="286" y="3"/>
                  </a:cubicBezTo>
                  <a:cubicBezTo>
                    <a:pt x="190" y="9"/>
                    <a:pt x="95" y="32"/>
                    <a:pt x="0" y="72"/>
                  </a:cubicBezTo>
                  <a:cubicBezTo>
                    <a:pt x="120" y="114"/>
                    <a:pt x="233" y="179"/>
                    <a:pt x="332" y="257"/>
                  </a:cubicBezTo>
                  <a:cubicBezTo>
                    <a:pt x="748" y="581"/>
                    <a:pt x="1034" y="1108"/>
                    <a:pt x="1121" y="1622"/>
                  </a:cubicBezTo>
                  <a:cubicBezTo>
                    <a:pt x="1216" y="2178"/>
                    <a:pt x="1214" y="2795"/>
                    <a:pt x="988" y="3320"/>
                  </a:cubicBezTo>
                  <a:cubicBezTo>
                    <a:pt x="904" y="3515"/>
                    <a:pt x="773" y="3699"/>
                    <a:pt x="611" y="3843"/>
                  </a:cubicBezTo>
                  <a:cubicBezTo>
                    <a:pt x="754" y="3894"/>
                    <a:pt x="896" y="3921"/>
                    <a:pt x="1033" y="3921"/>
                  </a:cubicBezTo>
                  <a:cubicBezTo>
                    <a:pt x="1210" y="3921"/>
                    <a:pt x="1376" y="3875"/>
                    <a:pt x="1518" y="3776"/>
                  </a:cubicBezTo>
                  <a:lnTo>
                    <a:pt x="1702" y="951"/>
                  </a:lnTo>
                  <a:cubicBezTo>
                    <a:pt x="1702" y="951"/>
                    <a:pt x="1388" y="0"/>
                    <a:pt x="385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8307989" y="4336013"/>
              <a:ext cx="141344" cy="137242"/>
            </a:xfrm>
            <a:custGeom>
              <a:avLst/>
              <a:gdLst/>
              <a:ahLst/>
              <a:cxnLst/>
              <a:rect l="l" t="t" r="r" b="b"/>
              <a:pathLst>
                <a:path w="3204" h="3111" extrusionOk="0">
                  <a:moveTo>
                    <a:pt x="679" y="0"/>
                  </a:moveTo>
                  <a:cubicBezTo>
                    <a:pt x="613" y="0"/>
                    <a:pt x="548" y="21"/>
                    <a:pt x="493" y="58"/>
                  </a:cubicBezTo>
                  <a:cubicBezTo>
                    <a:pt x="395" y="124"/>
                    <a:pt x="226" y="227"/>
                    <a:pt x="0" y="325"/>
                  </a:cubicBezTo>
                  <a:cubicBezTo>
                    <a:pt x="0" y="325"/>
                    <a:pt x="1191" y="552"/>
                    <a:pt x="1782" y="846"/>
                  </a:cubicBezTo>
                  <a:cubicBezTo>
                    <a:pt x="2374" y="1140"/>
                    <a:pt x="2768" y="2700"/>
                    <a:pt x="3036" y="3111"/>
                  </a:cubicBezTo>
                  <a:cubicBezTo>
                    <a:pt x="3036" y="3111"/>
                    <a:pt x="3203" y="2577"/>
                    <a:pt x="3076" y="1810"/>
                  </a:cubicBezTo>
                  <a:cubicBezTo>
                    <a:pt x="2971" y="1180"/>
                    <a:pt x="2281" y="159"/>
                    <a:pt x="705" y="1"/>
                  </a:cubicBezTo>
                  <a:cubicBezTo>
                    <a:pt x="696" y="0"/>
                    <a:pt x="688" y="0"/>
                    <a:pt x="6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8361101" y="4363540"/>
              <a:ext cx="88318" cy="109714"/>
            </a:xfrm>
            <a:custGeom>
              <a:avLst/>
              <a:gdLst/>
              <a:ahLst/>
              <a:cxnLst/>
              <a:rect l="l" t="t" r="r" b="b"/>
              <a:pathLst>
                <a:path w="2002" h="2487" extrusionOk="0">
                  <a:moveTo>
                    <a:pt x="0" y="0"/>
                  </a:moveTo>
                  <a:lnTo>
                    <a:pt x="0" y="0"/>
                  </a:lnTo>
                  <a:cubicBezTo>
                    <a:pt x="214" y="67"/>
                    <a:pt x="419" y="142"/>
                    <a:pt x="581" y="222"/>
                  </a:cubicBezTo>
                  <a:cubicBezTo>
                    <a:pt x="1174" y="516"/>
                    <a:pt x="1568" y="2076"/>
                    <a:pt x="1835" y="2487"/>
                  </a:cubicBezTo>
                  <a:cubicBezTo>
                    <a:pt x="1835" y="2487"/>
                    <a:pt x="2001" y="1952"/>
                    <a:pt x="1874" y="1185"/>
                  </a:cubicBezTo>
                  <a:cubicBezTo>
                    <a:pt x="1843" y="1009"/>
                    <a:pt x="1765" y="800"/>
                    <a:pt x="1636" y="587"/>
                  </a:cubicBezTo>
                  <a:cubicBezTo>
                    <a:pt x="1574" y="559"/>
                    <a:pt x="1515" y="528"/>
                    <a:pt x="1460" y="501"/>
                  </a:cubicBezTo>
                  <a:cubicBezTo>
                    <a:pt x="1265" y="407"/>
                    <a:pt x="1074" y="310"/>
                    <a:pt x="870" y="231"/>
                  </a:cubicBezTo>
                  <a:cubicBezTo>
                    <a:pt x="594" y="125"/>
                    <a:pt x="298" y="23"/>
                    <a:pt x="0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8415052" y="4405581"/>
              <a:ext cx="34366" cy="67717"/>
            </a:xfrm>
            <a:custGeom>
              <a:avLst/>
              <a:gdLst/>
              <a:ahLst/>
              <a:cxnLst/>
              <a:rect l="l" t="t" r="r" b="b"/>
              <a:pathLst>
                <a:path w="779" h="1535" extrusionOk="0">
                  <a:moveTo>
                    <a:pt x="587" y="0"/>
                  </a:moveTo>
                  <a:cubicBezTo>
                    <a:pt x="542" y="100"/>
                    <a:pt x="484" y="236"/>
                    <a:pt x="381" y="288"/>
                  </a:cubicBezTo>
                  <a:cubicBezTo>
                    <a:pt x="359" y="299"/>
                    <a:pt x="337" y="303"/>
                    <a:pt x="315" y="303"/>
                  </a:cubicBezTo>
                  <a:cubicBezTo>
                    <a:pt x="222" y="303"/>
                    <a:pt x="130" y="220"/>
                    <a:pt x="62" y="167"/>
                  </a:cubicBezTo>
                  <a:cubicBezTo>
                    <a:pt x="42" y="151"/>
                    <a:pt x="21" y="141"/>
                    <a:pt x="1" y="126"/>
                  </a:cubicBezTo>
                  <a:lnTo>
                    <a:pt x="1" y="126"/>
                  </a:lnTo>
                  <a:cubicBezTo>
                    <a:pt x="257" y="667"/>
                    <a:pt x="456" y="1296"/>
                    <a:pt x="612" y="1535"/>
                  </a:cubicBezTo>
                  <a:cubicBezTo>
                    <a:pt x="612" y="1535"/>
                    <a:pt x="778" y="1001"/>
                    <a:pt x="651" y="234"/>
                  </a:cubicBezTo>
                  <a:cubicBezTo>
                    <a:pt x="639" y="161"/>
                    <a:pt x="615" y="82"/>
                    <a:pt x="587" y="0"/>
                  </a:cubicBezTo>
                  <a:close/>
                </a:path>
              </a:pathLst>
            </a:custGeom>
            <a:solidFill>
              <a:srgbClr val="D879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8297004" y="4369628"/>
              <a:ext cx="222075" cy="336597"/>
            </a:xfrm>
            <a:custGeom>
              <a:avLst/>
              <a:gdLst/>
              <a:ahLst/>
              <a:cxnLst/>
              <a:rect l="l" t="t" r="r" b="b"/>
              <a:pathLst>
                <a:path w="5034" h="7630" extrusionOk="0">
                  <a:moveTo>
                    <a:pt x="1382" y="0"/>
                  </a:moveTo>
                  <a:cubicBezTo>
                    <a:pt x="1167" y="0"/>
                    <a:pt x="947" y="71"/>
                    <a:pt x="733" y="214"/>
                  </a:cubicBezTo>
                  <a:cubicBezTo>
                    <a:pt x="0" y="707"/>
                    <a:pt x="126" y="2211"/>
                    <a:pt x="820" y="3746"/>
                  </a:cubicBezTo>
                  <a:cubicBezTo>
                    <a:pt x="1093" y="4350"/>
                    <a:pt x="1787" y="5945"/>
                    <a:pt x="2114" y="6575"/>
                  </a:cubicBezTo>
                  <a:cubicBezTo>
                    <a:pt x="2576" y="7468"/>
                    <a:pt x="3588" y="7629"/>
                    <a:pt x="3941" y="7629"/>
                  </a:cubicBezTo>
                  <a:cubicBezTo>
                    <a:pt x="3966" y="7629"/>
                    <a:pt x="3987" y="7628"/>
                    <a:pt x="4005" y="7627"/>
                  </a:cubicBezTo>
                  <a:cubicBezTo>
                    <a:pt x="4277" y="7607"/>
                    <a:pt x="5033" y="6394"/>
                    <a:pt x="4562" y="5375"/>
                  </a:cubicBezTo>
                  <a:cubicBezTo>
                    <a:pt x="3919" y="3985"/>
                    <a:pt x="3296" y="2551"/>
                    <a:pt x="2776" y="1276"/>
                  </a:cubicBezTo>
                  <a:cubicBezTo>
                    <a:pt x="2433" y="437"/>
                    <a:pt x="1919" y="0"/>
                    <a:pt x="1382" y="0"/>
                  </a:cubicBezTo>
                  <a:close/>
                </a:path>
              </a:pathLst>
            </a:custGeom>
            <a:solidFill>
              <a:srgbClr val="F8E6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8293519" y="4364158"/>
              <a:ext cx="223707" cy="347317"/>
            </a:xfrm>
            <a:custGeom>
              <a:avLst/>
              <a:gdLst/>
              <a:ahLst/>
              <a:cxnLst/>
              <a:rect l="l" t="t" r="r" b="b"/>
              <a:pathLst>
                <a:path w="5071" h="7873" extrusionOk="0">
                  <a:moveTo>
                    <a:pt x="1460" y="1"/>
                  </a:moveTo>
                  <a:cubicBezTo>
                    <a:pt x="1219" y="1"/>
                    <a:pt x="976" y="79"/>
                    <a:pt x="744" y="235"/>
                  </a:cubicBezTo>
                  <a:cubicBezTo>
                    <a:pt x="0" y="736"/>
                    <a:pt x="17" y="2216"/>
                    <a:pt x="788" y="3920"/>
                  </a:cubicBezTo>
                  <a:cubicBezTo>
                    <a:pt x="852" y="4061"/>
                    <a:pt x="941" y="4259"/>
                    <a:pt x="1041" y="4485"/>
                  </a:cubicBezTo>
                  <a:cubicBezTo>
                    <a:pt x="1376" y="5238"/>
                    <a:pt x="1835" y="6269"/>
                    <a:pt x="2085" y="6753"/>
                  </a:cubicBezTo>
                  <a:cubicBezTo>
                    <a:pt x="2578" y="7702"/>
                    <a:pt x="3657" y="7873"/>
                    <a:pt x="4030" y="7873"/>
                  </a:cubicBezTo>
                  <a:cubicBezTo>
                    <a:pt x="4054" y="7873"/>
                    <a:pt x="4075" y="7872"/>
                    <a:pt x="4093" y="7871"/>
                  </a:cubicBezTo>
                  <a:cubicBezTo>
                    <a:pt x="4296" y="7856"/>
                    <a:pt x="4499" y="7547"/>
                    <a:pt x="4578" y="7415"/>
                  </a:cubicBezTo>
                  <a:cubicBezTo>
                    <a:pt x="4870" y="6919"/>
                    <a:pt x="5070" y="6138"/>
                    <a:pt x="4751" y="5448"/>
                  </a:cubicBezTo>
                  <a:cubicBezTo>
                    <a:pt x="4130" y="4103"/>
                    <a:pt x="3512" y="2687"/>
                    <a:pt x="2966" y="1353"/>
                  </a:cubicBezTo>
                  <a:cubicBezTo>
                    <a:pt x="2682" y="659"/>
                    <a:pt x="2264" y="196"/>
                    <a:pt x="1788" y="50"/>
                  </a:cubicBezTo>
                  <a:cubicBezTo>
                    <a:pt x="1680" y="17"/>
                    <a:pt x="1570" y="1"/>
                    <a:pt x="14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8392290" y="4438842"/>
              <a:ext cx="124978" cy="272542"/>
            </a:xfrm>
            <a:custGeom>
              <a:avLst/>
              <a:gdLst/>
              <a:ahLst/>
              <a:cxnLst/>
              <a:rect l="l" t="t" r="r" b="b"/>
              <a:pathLst>
                <a:path w="2833" h="6178" extrusionOk="0">
                  <a:moveTo>
                    <a:pt x="871" y="0"/>
                  </a:moveTo>
                  <a:cubicBezTo>
                    <a:pt x="855" y="101"/>
                    <a:pt x="843" y="204"/>
                    <a:pt x="814" y="304"/>
                  </a:cubicBezTo>
                  <a:cubicBezTo>
                    <a:pt x="787" y="401"/>
                    <a:pt x="745" y="489"/>
                    <a:pt x="656" y="541"/>
                  </a:cubicBezTo>
                  <a:cubicBezTo>
                    <a:pt x="542" y="609"/>
                    <a:pt x="380" y="611"/>
                    <a:pt x="302" y="727"/>
                  </a:cubicBezTo>
                  <a:cubicBezTo>
                    <a:pt x="251" y="804"/>
                    <a:pt x="268" y="890"/>
                    <a:pt x="265" y="977"/>
                  </a:cubicBezTo>
                  <a:cubicBezTo>
                    <a:pt x="263" y="1055"/>
                    <a:pt x="251" y="1134"/>
                    <a:pt x="242" y="1211"/>
                  </a:cubicBezTo>
                  <a:cubicBezTo>
                    <a:pt x="223" y="1370"/>
                    <a:pt x="199" y="1528"/>
                    <a:pt x="173" y="1687"/>
                  </a:cubicBezTo>
                  <a:cubicBezTo>
                    <a:pt x="117" y="2041"/>
                    <a:pt x="49" y="2397"/>
                    <a:pt x="33" y="2757"/>
                  </a:cubicBezTo>
                  <a:cubicBezTo>
                    <a:pt x="0" y="3429"/>
                    <a:pt x="68" y="4130"/>
                    <a:pt x="280" y="4771"/>
                  </a:cubicBezTo>
                  <a:cubicBezTo>
                    <a:pt x="443" y="5269"/>
                    <a:pt x="792" y="5732"/>
                    <a:pt x="1250" y="5995"/>
                  </a:cubicBezTo>
                  <a:cubicBezTo>
                    <a:pt x="1449" y="6109"/>
                    <a:pt x="1657" y="6168"/>
                    <a:pt x="1864" y="6178"/>
                  </a:cubicBezTo>
                  <a:cubicBezTo>
                    <a:pt x="2064" y="6156"/>
                    <a:pt x="2263" y="5854"/>
                    <a:pt x="2339" y="5725"/>
                  </a:cubicBezTo>
                  <a:cubicBezTo>
                    <a:pt x="2633" y="5226"/>
                    <a:pt x="2832" y="4446"/>
                    <a:pt x="2513" y="3756"/>
                  </a:cubicBezTo>
                  <a:cubicBezTo>
                    <a:pt x="1944" y="2524"/>
                    <a:pt x="1381" y="1235"/>
                    <a:pt x="871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8404509" y="4277078"/>
              <a:ext cx="154447" cy="429195"/>
            </a:xfrm>
            <a:custGeom>
              <a:avLst/>
              <a:gdLst/>
              <a:ahLst/>
              <a:cxnLst/>
              <a:rect l="l" t="t" r="r" b="b"/>
              <a:pathLst>
                <a:path w="3501" h="9729" extrusionOk="0">
                  <a:moveTo>
                    <a:pt x="2500" y="1"/>
                  </a:moveTo>
                  <a:cubicBezTo>
                    <a:pt x="2498" y="1"/>
                    <a:pt x="2495" y="1"/>
                    <a:pt x="2492" y="1"/>
                  </a:cubicBezTo>
                  <a:cubicBezTo>
                    <a:pt x="2365" y="6"/>
                    <a:pt x="2317" y="149"/>
                    <a:pt x="2259" y="343"/>
                  </a:cubicBezTo>
                  <a:cubicBezTo>
                    <a:pt x="2166" y="662"/>
                    <a:pt x="2063" y="1036"/>
                    <a:pt x="2063" y="1036"/>
                  </a:cubicBezTo>
                  <a:cubicBezTo>
                    <a:pt x="2063" y="1036"/>
                    <a:pt x="2071" y="782"/>
                    <a:pt x="2082" y="565"/>
                  </a:cubicBezTo>
                  <a:cubicBezTo>
                    <a:pt x="2092" y="349"/>
                    <a:pt x="2165" y="41"/>
                    <a:pt x="1947" y="31"/>
                  </a:cubicBezTo>
                  <a:cubicBezTo>
                    <a:pt x="1945" y="31"/>
                    <a:pt x="1943" y="31"/>
                    <a:pt x="1941" y="31"/>
                  </a:cubicBezTo>
                  <a:cubicBezTo>
                    <a:pt x="1724" y="31"/>
                    <a:pt x="1617" y="629"/>
                    <a:pt x="1490" y="1431"/>
                  </a:cubicBezTo>
                  <a:cubicBezTo>
                    <a:pt x="1487" y="1131"/>
                    <a:pt x="1434" y="808"/>
                    <a:pt x="1254" y="791"/>
                  </a:cubicBezTo>
                  <a:cubicBezTo>
                    <a:pt x="1249" y="790"/>
                    <a:pt x="1245" y="790"/>
                    <a:pt x="1241" y="790"/>
                  </a:cubicBezTo>
                  <a:cubicBezTo>
                    <a:pt x="1081" y="790"/>
                    <a:pt x="1007" y="1067"/>
                    <a:pt x="995" y="1251"/>
                  </a:cubicBezTo>
                  <a:cubicBezTo>
                    <a:pt x="984" y="1439"/>
                    <a:pt x="956" y="2488"/>
                    <a:pt x="962" y="2810"/>
                  </a:cubicBezTo>
                  <a:cubicBezTo>
                    <a:pt x="962" y="2810"/>
                    <a:pt x="419" y="4334"/>
                    <a:pt x="253" y="5389"/>
                  </a:cubicBezTo>
                  <a:cubicBezTo>
                    <a:pt x="82" y="6457"/>
                    <a:pt x="0" y="7793"/>
                    <a:pt x="45" y="8449"/>
                  </a:cubicBezTo>
                  <a:cubicBezTo>
                    <a:pt x="101" y="9288"/>
                    <a:pt x="750" y="9513"/>
                    <a:pt x="1258" y="9697"/>
                  </a:cubicBezTo>
                  <a:cubicBezTo>
                    <a:pt x="1317" y="9718"/>
                    <a:pt x="1381" y="9728"/>
                    <a:pt x="1446" y="9728"/>
                  </a:cubicBezTo>
                  <a:cubicBezTo>
                    <a:pt x="1939" y="9728"/>
                    <a:pt x="2556" y="9159"/>
                    <a:pt x="2650" y="8681"/>
                  </a:cubicBezTo>
                  <a:cubicBezTo>
                    <a:pt x="3060" y="6588"/>
                    <a:pt x="2928" y="2974"/>
                    <a:pt x="2928" y="2974"/>
                  </a:cubicBezTo>
                  <a:cubicBezTo>
                    <a:pt x="2928" y="2974"/>
                    <a:pt x="3437" y="1379"/>
                    <a:pt x="3444" y="973"/>
                  </a:cubicBezTo>
                  <a:cubicBezTo>
                    <a:pt x="3447" y="800"/>
                    <a:pt x="3501" y="569"/>
                    <a:pt x="3333" y="462"/>
                  </a:cubicBezTo>
                  <a:cubicBezTo>
                    <a:pt x="3250" y="462"/>
                    <a:pt x="3134" y="559"/>
                    <a:pt x="3094" y="717"/>
                  </a:cubicBezTo>
                  <a:cubicBezTo>
                    <a:pt x="3052" y="876"/>
                    <a:pt x="2861" y="1362"/>
                    <a:pt x="2861" y="1362"/>
                  </a:cubicBezTo>
                  <a:cubicBezTo>
                    <a:pt x="2861" y="1362"/>
                    <a:pt x="2933" y="759"/>
                    <a:pt x="2947" y="422"/>
                  </a:cubicBezTo>
                  <a:cubicBezTo>
                    <a:pt x="2950" y="325"/>
                    <a:pt x="2911" y="102"/>
                    <a:pt x="2759" y="102"/>
                  </a:cubicBezTo>
                  <a:cubicBezTo>
                    <a:pt x="2733" y="102"/>
                    <a:pt x="2704" y="108"/>
                    <a:pt x="2671" y="123"/>
                  </a:cubicBezTo>
                  <a:cubicBezTo>
                    <a:pt x="2671" y="123"/>
                    <a:pt x="2624" y="1"/>
                    <a:pt x="2500" y="1"/>
                  </a:cubicBezTo>
                  <a:close/>
                </a:path>
              </a:pathLst>
            </a:custGeom>
            <a:solidFill>
              <a:srgbClr val="F8E6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8404465" y="4358114"/>
              <a:ext cx="130007" cy="348067"/>
            </a:xfrm>
            <a:custGeom>
              <a:avLst/>
              <a:gdLst/>
              <a:ahLst/>
              <a:cxnLst/>
              <a:rect l="l" t="t" r="r" b="b"/>
              <a:pathLst>
                <a:path w="2947" h="7890" extrusionOk="0">
                  <a:moveTo>
                    <a:pt x="976" y="0"/>
                  </a:moveTo>
                  <a:cubicBezTo>
                    <a:pt x="967" y="365"/>
                    <a:pt x="960" y="787"/>
                    <a:pt x="962" y="971"/>
                  </a:cubicBezTo>
                  <a:cubicBezTo>
                    <a:pt x="962" y="971"/>
                    <a:pt x="420" y="2495"/>
                    <a:pt x="253" y="3550"/>
                  </a:cubicBezTo>
                  <a:cubicBezTo>
                    <a:pt x="86" y="4618"/>
                    <a:pt x="0" y="5955"/>
                    <a:pt x="46" y="6610"/>
                  </a:cubicBezTo>
                  <a:cubicBezTo>
                    <a:pt x="103" y="7449"/>
                    <a:pt x="752" y="7675"/>
                    <a:pt x="1259" y="7858"/>
                  </a:cubicBezTo>
                  <a:cubicBezTo>
                    <a:pt x="1319" y="7879"/>
                    <a:pt x="1382" y="7889"/>
                    <a:pt x="1447" y="7889"/>
                  </a:cubicBezTo>
                  <a:cubicBezTo>
                    <a:pt x="1940" y="7889"/>
                    <a:pt x="2557" y="7320"/>
                    <a:pt x="2651" y="6843"/>
                  </a:cubicBezTo>
                  <a:cubicBezTo>
                    <a:pt x="2872" y="5714"/>
                    <a:pt x="2935" y="4145"/>
                    <a:pt x="2946" y="2937"/>
                  </a:cubicBezTo>
                  <a:lnTo>
                    <a:pt x="2946" y="2937"/>
                  </a:lnTo>
                  <a:cubicBezTo>
                    <a:pt x="2856" y="2967"/>
                    <a:pt x="2766" y="2993"/>
                    <a:pt x="2671" y="3011"/>
                  </a:cubicBezTo>
                  <a:cubicBezTo>
                    <a:pt x="2471" y="3047"/>
                    <a:pt x="2263" y="3054"/>
                    <a:pt x="2060" y="3054"/>
                  </a:cubicBezTo>
                  <a:cubicBezTo>
                    <a:pt x="2046" y="3054"/>
                    <a:pt x="2032" y="3054"/>
                    <a:pt x="2019" y="3054"/>
                  </a:cubicBezTo>
                  <a:cubicBezTo>
                    <a:pt x="1704" y="3051"/>
                    <a:pt x="1258" y="3028"/>
                    <a:pt x="1044" y="2759"/>
                  </a:cubicBezTo>
                  <a:cubicBezTo>
                    <a:pt x="830" y="2492"/>
                    <a:pt x="935" y="2047"/>
                    <a:pt x="1026" y="1753"/>
                  </a:cubicBezTo>
                  <a:cubicBezTo>
                    <a:pt x="1086" y="1554"/>
                    <a:pt x="1178" y="1365"/>
                    <a:pt x="1216" y="1160"/>
                  </a:cubicBezTo>
                  <a:cubicBezTo>
                    <a:pt x="1262" y="916"/>
                    <a:pt x="1175" y="693"/>
                    <a:pt x="1101" y="461"/>
                  </a:cubicBezTo>
                  <a:cubicBezTo>
                    <a:pt x="1053" y="309"/>
                    <a:pt x="1012" y="156"/>
                    <a:pt x="976" y="0"/>
                  </a:cubicBezTo>
                  <a:close/>
                </a:path>
              </a:pathLst>
            </a:custGeom>
            <a:solidFill>
              <a:srgbClr val="F8E6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8398995" y="4509909"/>
              <a:ext cx="139977" cy="201650"/>
            </a:xfrm>
            <a:custGeom>
              <a:avLst/>
              <a:gdLst/>
              <a:ahLst/>
              <a:cxnLst/>
              <a:rect l="l" t="t" r="r" b="b"/>
              <a:pathLst>
                <a:path w="3173" h="4571" extrusionOk="0">
                  <a:moveTo>
                    <a:pt x="273" y="1"/>
                  </a:moveTo>
                  <a:cubicBezTo>
                    <a:pt x="267" y="30"/>
                    <a:pt x="262" y="62"/>
                    <a:pt x="257" y="91"/>
                  </a:cubicBezTo>
                  <a:cubicBezTo>
                    <a:pt x="92" y="1131"/>
                    <a:pt x="0" y="2487"/>
                    <a:pt x="49" y="3179"/>
                  </a:cubicBezTo>
                  <a:cubicBezTo>
                    <a:pt x="111" y="4089"/>
                    <a:pt x="814" y="4342"/>
                    <a:pt x="1342" y="4532"/>
                  </a:cubicBezTo>
                  <a:cubicBezTo>
                    <a:pt x="1413" y="4557"/>
                    <a:pt x="1489" y="4571"/>
                    <a:pt x="1570" y="4571"/>
                  </a:cubicBezTo>
                  <a:cubicBezTo>
                    <a:pt x="1735" y="4571"/>
                    <a:pt x="1919" y="4516"/>
                    <a:pt x="2104" y="4411"/>
                  </a:cubicBezTo>
                  <a:cubicBezTo>
                    <a:pt x="2500" y="4188"/>
                    <a:pt x="2825" y="3781"/>
                    <a:pt x="2895" y="3426"/>
                  </a:cubicBezTo>
                  <a:cubicBezTo>
                    <a:pt x="3062" y="2573"/>
                    <a:pt x="3139" y="1463"/>
                    <a:pt x="3172" y="449"/>
                  </a:cubicBezTo>
                  <a:lnTo>
                    <a:pt x="3172" y="449"/>
                  </a:lnTo>
                  <a:cubicBezTo>
                    <a:pt x="3102" y="450"/>
                    <a:pt x="3033" y="451"/>
                    <a:pt x="2965" y="451"/>
                  </a:cubicBezTo>
                  <a:cubicBezTo>
                    <a:pt x="1609" y="451"/>
                    <a:pt x="681" y="161"/>
                    <a:pt x="2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8406980" y="4509909"/>
              <a:ext cx="131992" cy="149770"/>
            </a:xfrm>
            <a:custGeom>
              <a:avLst/>
              <a:gdLst/>
              <a:ahLst/>
              <a:cxnLst/>
              <a:rect l="l" t="t" r="r" b="b"/>
              <a:pathLst>
                <a:path w="2992" h="3395" extrusionOk="0">
                  <a:moveTo>
                    <a:pt x="92" y="1"/>
                  </a:moveTo>
                  <a:cubicBezTo>
                    <a:pt x="86" y="30"/>
                    <a:pt x="81" y="62"/>
                    <a:pt x="76" y="91"/>
                  </a:cubicBezTo>
                  <a:cubicBezTo>
                    <a:pt x="47" y="264"/>
                    <a:pt x="23" y="443"/>
                    <a:pt x="0" y="627"/>
                  </a:cubicBezTo>
                  <a:cubicBezTo>
                    <a:pt x="409" y="844"/>
                    <a:pt x="867" y="939"/>
                    <a:pt x="1284" y="1137"/>
                  </a:cubicBezTo>
                  <a:cubicBezTo>
                    <a:pt x="2029" y="1490"/>
                    <a:pt x="2558" y="2271"/>
                    <a:pt x="2688" y="3077"/>
                  </a:cubicBezTo>
                  <a:cubicBezTo>
                    <a:pt x="2704" y="3182"/>
                    <a:pt x="2714" y="3289"/>
                    <a:pt x="2719" y="3394"/>
                  </a:cubicBezTo>
                  <a:cubicBezTo>
                    <a:pt x="2882" y="2545"/>
                    <a:pt x="2958" y="1452"/>
                    <a:pt x="2991" y="449"/>
                  </a:cubicBezTo>
                  <a:lnTo>
                    <a:pt x="2991" y="449"/>
                  </a:lnTo>
                  <a:cubicBezTo>
                    <a:pt x="2921" y="450"/>
                    <a:pt x="2852" y="451"/>
                    <a:pt x="2785" y="451"/>
                  </a:cubicBezTo>
                  <a:cubicBezTo>
                    <a:pt x="1429" y="451"/>
                    <a:pt x="500" y="161"/>
                    <a:pt x="92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8407200" y="4509909"/>
              <a:ext cx="131683" cy="42483"/>
            </a:xfrm>
            <a:custGeom>
              <a:avLst/>
              <a:gdLst/>
              <a:ahLst/>
              <a:cxnLst/>
              <a:rect l="l" t="t" r="r" b="b"/>
              <a:pathLst>
                <a:path w="2985" h="963" extrusionOk="0">
                  <a:moveTo>
                    <a:pt x="84" y="1"/>
                  </a:moveTo>
                  <a:cubicBezTo>
                    <a:pt x="79" y="30"/>
                    <a:pt x="74" y="62"/>
                    <a:pt x="69" y="91"/>
                  </a:cubicBezTo>
                  <a:cubicBezTo>
                    <a:pt x="45" y="249"/>
                    <a:pt x="21" y="417"/>
                    <a:pt x="0" y="586"/>
                  </a:cubicBezTo>
                  <a:cubicBezTo>
                    <a:pt x="528" y="757"/>
                    <a:pt x="1072" y="855"/>
                    <a:pt x="1620" y="923"/>
                  </a:cubicBezTo>
                  <a:cubicBezTo>
                    <a:pt x="1809" y="947"/>
                    <a:pt x="1998" y="962"/>
                    <a:pt x="2187" y="962"/>
                  </a:cubicBezTo>
                  <a:cubicBezTo>
                    <a:pt x="2286" y="962"/>
                    <a:pt x="2385" y="958"/>
                    <a:pt x="2484" y="949"/>
                  </a:cubicBezTo>
                  <a:cubicBezTo>
                    <a:pt x="2648" y="933"/>
                    <a:pt x="2810" y="900"/>
                    <a:pt x="2968" y="860"/>
                  </a:cubicBezTo>
                  <a:cubicBezTo>
                    <a:pt x="2975" y="723"/>
                    <a:pt x="2980" y="585"/>
                    <a:pt x="2984" y="449"/>
                  </a:cubicBezTo>
                  <a:lnTo>
                    <a:pt x="2984" y="449"/>
                  </a:lnTo>
                  <a:cubicBezTo>
                    <a:pt x="2914" y="450"/>
                    <a:pt x="2845" y="451"/>
                    <a:pt x="2778" y="451"/>
                  </a:cubicBezTo>
                  <a:cubicBezTo>
                    <a:pt x="1423" y="451"/>
                    <a:pt x="494" y="161"/>
                    <a:pt x="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8406009" y="4477751"/>
              <a:ext cx="134948" cy="72216"/>
            </a:xfrm>
            <a:custGeom>
              <a:avLst/>
              <a:gdLst/>
              <a:ahLst/>
              <a:cxnLst/>
              <a:rect l="l" t="t" r="r" b="b"/>
              <a:pathLst>
                <a:path w="3059" h="1637" extrusionOk="0">
                  <a:moveTo>
                    <a:pt x="207" y="0"/>
                  </a:moveTo>
                  <a:cubicBezTo>
                    <a:pt x="175" y="0"/>
                    <a:pt x="145" y="24"/>
                    <a:pt x="140" y="59"/>
                  </a:cubicBezTo>
                  <a:cubicBezTo>
                    <a:pt x="110" y="253"/>
                    <a:pt x="38" y="768"/>
                    <a:pt x="3" y="1147"/>
                  </a:cubicBezTo>
                  <a:cubicBezTo>
                    <a:pt x="0" y="1179"/>
                    <a:pt x="17" y="1206"/>
                    <a:pt x="47" y="1216"/>
                  </a:cubicBezTo>
                  <a:cubicBezTo>
                    <a:pt x="209" y="1274"/>
                    <a:pt x="758" y="1454"/>
                    <a:pt x="1555" y="1568"/>
                  </a:cubicBezTo>
                  <a:cubicBezTo>
                    <a:pt x="1920" y="1621"/>
                    <a:pt x="2223" y="1637"/>
                    <a:pt x="2457" y="1637"/>
                  </a:cubicBezTo>
                  <a:cubicBezTo>
                    <a:pt x="2722" y="1637"/>
                    <a:pt x="2900" y="1616"/>
                    <a:pt x="2984" y="1604"/>
                  </a:cubicBezTo>
                  <a:cubicBezTo>
                    <a:pt x="3016" y="1599"/>
                    <a:pt x="3040" y="1573"/>
                    <a:pt x="3040" y="1538"/>
                  </a:cubicBezTo>
                  <a:cubicBezTo>
                    <a:pt x="3044" y="1374"/>
                    <a:pt x="3053" y="879"/>
                    <a:pt x="3058" y="524"/>
                  </a:cubicBezTo>
                  <a:cubicBezTo>
                    <a:pt x="3058" y="485"/>
                    <a:pt x="3027" y="456"/>
                    <a:pt x="2989" y="456"/>
                  </a:cubicBezTo>
                  <a:cubicBezTo>
                    <a:pt x="2977" y="456"/>
                    <a:pt x="2964" y="456"/>
                    <a:pt x="2949" y="456"/>
                  </a:cubicBezTo>
                  <a:cubicBezTo>
                    <a:pt x="2747" y="456"/>
                    <a:pt x="2269" y="439"/>
                    <a:pt x="1522" y="314"/>
                  </a:cubicBezTo>
                  <a:cubicBezTo>
                    <a:pt x="1009" y="229"/>
                    <a:pt x="430" y="64"/>
                    <a:pt x="226" y="3"/>
                  </a:cubicBezTo>
                  <a:cubicBezTo>
                    <a:pt x="220" y="1"/>
                    <a:pt x="213" y="0"/>
                    <a:pt x="2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8406362" y="4497866"/>
              <a:ext cx="134683" cy="52056"/>
            </a:xfrm>
            <a:custGeom>
              <a:avLst/>
              <a:gdLst/>
              <a:ahLst/>
              <a:cxnLst/>
              <a:rect l="l" t="t" r="r" b="b"/>
              <a:pathLst>
                <a:path w="3053" h="1180" extrusionOk="0">
                  <a:moveTo>
                    <a:pt x="2980" y="1"/>
                  </a:moveTo>
                  <a:cubicBezTo>
                    <a:pt x="2724" y="286"/>
                    <a:pt x="2430" y="533"/>
                    <a:pt x="2089" y="705"/>
                  </a:cubicBezTo>
                  <a:cubicBezTo>
                    <a:pt x="1798" y="851"/>
                    <a:pt x="1497" y="905"/>
                    <a:pt x="1193" y="905"/>
                  </a:cubicBezTo>
                  <a:cubicBezTo>
                    <a:pt x="796" y="905"/>
                    <a:pt x="394" y="813"/>
                    <a:pt x="0" y="713"/>
                  </a:cubicBezTo>
                  <a:lnTo>
                    <a:pt x="0" y="713"/>
                  </a:lnTo>
                  <a:cubicBezTo>
                    <a:pt x="6" y="734"/>
                    <a:pt x="17" y="753"/>
                    <a:pt x="39" y="759"/>
                  </a:cubicBezTo>
                  <a:cubicBezTo>
                    <a:pt x="201" y="817"/>
                    <a:pt x="750" y="997"/>
                    <a:pt x="1547" y="1111"/>
                  </a:cubicBezTo>
                  <a:cubicBezTo>
                    <a:pt x="1912" y="1164"/>
                    <a:pt x="2215" y="1180"/>
                    <a:pt x="2449" y="1180"/>
                  </a:cubicBezTo>
                  <a:cubicBezTo>
                    <a:pt x="2714" y="1180"/>
                    <a:pt x="2892" y="1159"/>
                    <a:pt x="2976" y="1147"/>
                  </a:cubicBezTo>
                  <a:cubicBezTo>
                    <a:pt x="3008" y="1142"/>
                    <a:pt x="3032" y="1115"/>
                    <a:pt x="3032" y="1081"/>
                  </a:cubicBezTo>
                  <a:cubicBezTo>
                    <a:pt x="3036" y="917"/>
                    <a:pt x="3045" y="422"/>
                    <a:pt x="3050" y="67"/>
                  </a:cubicBezTo>
                  <a:cubicBezTo>
                    <a:pt x="3052" y="29"/>
                    <a:pt x="3019" y="1"/>
                    <a:pt x="2981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8619828" y="4029688"/>
              <a:ext cx="77907" cy="135080"/>
            </a:xfrm>
            <a:custGeom>
              <a:avLst/>
              <a:gdLst/>
              <a:ahLst/>
              <a:cxnLst/>
              <a:rect l="l" t="t" r="r" b="b"/>
              <a:pathLst>
                <a:path w="1766" h="3062" extrusionOk="0">
                  <a:moveTo>
                    <a:pt x="1576" y="1"/>
                  </a:moveTo>
                  <a:cubicBezTo>
                    <a:pt x="856" y="5"/>
                    <a:pt x="221" y="570"/>
                    <a:pt x="112" y="1348"/>
                  </a:cubicBezTo>
                  <a:cubicBezTo>
                    <a:pt x="0" y="2142"/>
                    <a:pt x="479" y="2877"/>
                    <a:pt x="1199" y="3058"/>
                  </a:cubicBezTo>
                  <a:cubicBezTo>
                    <a:pt x="1210" y="3061"/>
                    <a:pt x="1220" y="3062"/>
                    <a:pt x="1230" y="3062"/>
                  </a:cubicBezTo>
                  <a:cubicBezTo>
                    <a:pt x="1297" y="3062"/>
                    <a:pt x="1357" y="3009"/>
                    <a:pt x="1367" y="2939"/>
                  </a:cubicBezTo>
                  <a:lnTo>
                    <a:pt x="1751" y="200"/>
                  </a:lnTo>
                  <a:cubicBezTo>
                    <a:pt x="1765" y="95"/>
                    <a:pt x="1682" y="1"/>
                    <a:pt x="1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8607609" y="4024086"/>
              <a:ext cx="109582" cy="45835"/>
            </a:xfrm>
            <a:custGeom>
              <a:avLst/>
              <a:gdLst/>
              <a:ahLst/>
              <a:cxnLst/>
              <a:rect l="l" t="t" r="r" b="b"/>
              <a:pathLst>
                <a:path w="2484" h="1039" extrusionOk="0">
                  <a:moveTo>
                    <a:pt x="1766" y="0"/>
                  </a:moveTo>
                  <a:cubicBezTo>
                    <a:pt x="1099" y="0"/>
                    <a:pt x="458" y="308"/>
                    <a:pt x="41" y="841"/>
                  </a:cubicBezTo>
                  <a:cubicBezTo>
                    <a:pt x="0" y="894"/>
                    <a:pt x="10" y="969"/>
                    <a:pt x="62" y="1012"/>
                  </a:cubicBezTo>
                  <a:cubicBezTo>
                    <a:pt x="84" y="1030"/>
                    <a:pt x="110" y="1039"/>
                    <a:pt x="137" y="1039"/>
                  </a:cubicBezTo>
                  <a:cubicBezTo>
                    <a:pt x="172" y="1039"/>
                    <a:pt x="208" y="1021"/>
                    <a:pt x="231" y="991"/>
                  </a:cubicBezTo>
                  <a:cubicBezTo>
                    <a:pt x="602" y="516"/>
                    <a:pt x="1173" y="244"/>
                    <a:pt x="1767" y="244"/>
                  </a:cubicBezTo>
                  <a:cubicBezTo>
                    <a:pt x="1856" y="244"/>
                    <a:pt x="1945" y="250"/>
                    <a:pt x="2035" y="262"/>
                  </a:cubicBezTo>
                  <a:cubicBezTo>
                    <a:pt x="2130" y="275"/>
                    <a:pt x="2223" y="296"/>
                    <a:pt x="2313" y="322"/>
                  </a:cubicBezTo>
                  <a:cubicBezTo>
                    <a:pt x="2325" y="326"/>
                    <a:pt x="2337" y="327"/>
                    <a:pt x="2348" y="327"/>
                  </a:cubicBezTo>
                  <a:cubicBezTo>
                    <a:pt x="2401" y="327"/>
                    <a:pt x="2450" y="293"/>
                    <a:pt x="2465" y="240"/>
                  </a:cubicBezTo>
                  <a:cubicBezTo>
                    <a:pt x="2484" y="175"/>
                    <a:pt x="2447" y="107"/>
                    <a:pt x="2382" y="89"/>
                  </a:cubicBezTo>
                  <a:cubicBezTo>
                    <a:pt x="2280" y="59"/>
                    <a:pt x="2175" y="36"/>
                    <a:pt x="2070" y="22"/>
                  </a:cubicBezTo>
                  <a:cubicBezTo>
                    <a:pt x="1968" y="7"/>
                    <a:pt x="1867" y="0"/>
                    <a:pt x="17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8591551" y="4035026"/>
              <a:ext cx="32954" cy="26248"/>
            </a:xfrm>
            <a:custGeom>
              <a:avLst/>
              <a:gdLst/>
              <a:ahLst/>
              <a:cxnLst/>
              <a:rect l="l" t="t" r="r" b="b"/>
              <a:pathLst>
                <a:path w="747" h="595" extrusionOk="0">
                  <a:moveTo>
                    <a:pt x="102" y="1"/>
                  </a:moveTo>
                  <a:cubicBezTo>
                    <a:pt x="75" y="1"/>
                    <a:pt x="48" y="13"/>
                    <a:pt x="31" y="36"/>
                  </a:cubicBezTo>
                  <a:cubicBezTo>
                    <a:pt x="1" y="76"/>
                    <a:pt x="8" y="134"/>
                    <a:pt x="48" y="164"/>
                  </a:cubicBezTo>
                  <a:lnTo>
                    <a:pt x="589" y="576"/>
                  </a:lnTo>
                  <a:cubicBezTo>
                    <a:pt x="605" y="588"/>
                    <a:pt x="625" y="594"/>
                    <a:pt x="644" y="594"/>
                  </a:cubicBezTo>
                  <a:cubicBezTo>
                    <a:pt x="672" y="594"/>
                    <a:pt x="699" y="583"/>
                    <a:pt x="716" y="560"/>
                  </a:cubicBezTo>
                  <a:cubicBezTo>
                    <a:pt x="746" y="520"/>
                    <a:pt x="738" y="462"/>
                    <a:pt x="699" y="431"/>
                  </a:cubicBezTo>
                  <a:lnTo>
                    <a:pt x="158" y="20"/>
                  </a:lnTo>
                  <a:cubicBezTo>
                    <a:pt x="141" y="7"/>
                    <a:pt x="122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8271595" y="3619167"/>
              <a:ext cx="483677" cy="117169"/>
            </a:xfrm>
            <a:custGeom>
              <a:avLst/>
              <a:gdLst/>
              <a:ahLst/>
              <a:cxnLst/>
              <a:rect l="l" t="t" r="r" b="b"/>
              <a:pathLst>
                <a:path w="10964" h="2656" extrusionOk="0">
                  <a:moveTo>
                    <a:pt x="712" y="1"/>
                  </a:moveTo>
                  <a:cubicBezTo>
                    <a:pt x="703" y="1"/>
                    <a:pt x="693" y="2"/>
                    <a:pt x="682" y="4"/>
                  </a:cubicBezTo>
                  <a:cubicBezTo>
                    <a:pt x="0" y="155"/>
                    <a:pt x="27" y="959"/>
                    <a:pt x="509" y="1351"/>
                  </a:cubicBezTo>
                  <a:cubicBezTo>
                    <a:pt x="740" y="1538"/>
                    <a:pt x="975" y="1608"/>
                    <a:pt x="1212" y="1608"/>
                  </a:cubicBezTo>
                  <a:cubicBezTo>
                    <a:pt x="1905" y="1608"/>
                    <a:pt x="2619" y="1016"/>
                    <a:pt x="3310" y="1016"/>
                  </a:cubicBezTo>
                  <a:cubicBezTo>
                    <a:pt x="3532" y="1016"/>
                    <a:pt x="3752" y="1077"/>
                    <a:pt x="3967" y="1238"/>
                  </a:cubicBezTo>
                  <a:cubicBezTo>
                    <a:pt x="4736" y="1815"/>
                    <a:pt x="5111" y="2577"/>
                    <a:pt x="6093" y="2577"/>
                  </a:cubicBezTo>
                  <a:cubicBezTo>
                    <a:pt x="6184" y="2577"/>
                    <a:pt x="6280" y="2571"/>
                    <a:pt x="6382" y="2557"/>
                  </a:cubicBezTo>
                  <a:cubicBezTo>
                    <a:pt x="6964" y="2478"/>
                    <a:pt x="7386" y="2316"/>
                    <a:pt x="7877" y="2316"/>
                  </a:cubicBezTo>
                  <a:cubicBezTo>
                    <a:pt x="8108" y="2316"/>
                    <a:pt x="8354" y="2352"/>
                    <a:pt x="8638" y="2449"/>
                  </a:cubicBezTo>
                  <a:cubicBezTo>
                    <a:pt x="8993" y="2568"/>
                    <a:pt x="9314" y="2656"/>
                    <a:pt x="9643" y="2656"/>
                  </a:cubicBezTo>
                  <a:cubicBezTo>
                    <a:pt x="9871" y="2656"/>
                    <a:pt x="10104" y="2614"/>
                    <a:pt x="10355" y="2512"/>
                  </a:cubicBezTo>
                  <a:cubicBezTo>
                    <a:pt x="10963" y="2264"/>
                    <a:pt x="10704" y="1466"/>
                    <a:pt x="10227" y="1466"/>
                  </a:cubicBezTo>
                  <a:cubicBezTo>
                    <a:pt x="10141" y="1466"/>
                    <a:pt x="10047" y="1492"/>
                    <a:pt x="9950" y="1553"/>
                  </a:cubicBezTo>
                  <a:cubicBezTo>
                    <a:pt x="9822" y="1632"/>
                    <a:pt x="9671" y="1663"/>
                    <a:pt x="9505" y="1663"/>
                  </a:cubicBezTo>
                  <a:cubicBezTo>
                    <a:pt x="8943" y="1663"/>
                    <a:pt x="8214" y="1309"/>
                    <a:pt x="7652" y="1309"/>
                  </a:cubicBezTo>
                  <a:cubicBezTo>
                    <a:pt x="7586" y="1309"/>
                    <a:pt x="7522" y="1314"/>
                    <a:pt x="7462" y="1325"/>
                  </a:cubicBezTo>
                  <a:cubicBezTo>
                    <a:pt x="7056" y="1398"/>
                    <a:pt x="6672" y="1642"/>
                    <a:pt x="6263" y="1685"/>
                  </a:cubicBezTo>
                  <a:cubicBezTo>
                    <a:pt x="6212" y="1691"/>
                    <a:pt x="6162" y="1693"/>
                    <a:pt x="6115" y="1693"/>
                  </a:cubicBezTo>
                  <a:cubicBezTo>
                    <a:pt x="5536" y="1693"/>
                    <a:pt x="5208" y="1297"/>
                    <a:pt x="4807" y="923"/>
                  </a:cubicBezTo>
                  <a:cubicBezTo>
                    <a:pt x="4422" y="565"/>
                    <a:pt x="4023" y="216"/>
                    <a:pt x="3476" y="165"/>
                  </a:cubicBezTo>
                  <a:cubicBezTo>
                    <a:pt x="3432" y="160"/>
                    <a:pt x="3388" y="158"/>
                    <a:pt x="3344" y="158"/>
                  </a:cubicBezTo>
                  <a:cubicBezTo>
                    <a:pt x="3089" y="158"/>
                    <a:pt x="2840" y="228"/>
                    <a:pt x="2604" y="321"/>
                  </a:cubicBezTo>
                  <a:cubicBezTo>
                    <a:pt x="2425" y="391"/>
                    <a:pt x="2262" y="495"/>
                    <a:pt x="2091" y="580"/>
                  </a:cubicBezTo>
                  <a:cubicBezTo>
                    <a:pt x="1954" y="663"/>
                    <a:pt x="1813" y="731"/>
                    <a:pt x="1663" y="786"/>
                  </a:cubicBezTo>
                  <a:cubicBezTo>
                    <a:pt x="1545" y="869"/>
                    <a:pt x="1436" y="910"/>
                    <a:pt x="1337" y="910"/>
                  </a:cubicBezTo>
                  <a:cubicBezTo>
                    <a:pt x="1100" y="910"/>
                    <a:pt x="919" y="671"/>
                    <a:pt x="794" y="193"/>
                  </a:cubicBezTo>
                  <a:cubicBezTo>
                    <a:pt x="859" y="116"/>
                    <a:pt x="810" y="1"/>
                    <a:pt x="712" y="1"/>
                  </a:cubicBezTo>
                  <a:close/>
                </a:path>
              </a:pathLst>
            </a:custGeom>
            <a:solidFill>
              <a:srgbClr val="FFFFFF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7965975" y="3684279"/>
              <a:ext cx="105435" cy="111082"/>
            </a:xfrm>
            <a:custGeom>
              <a:avLst/>
              <a:gdLst/>
              <a:ahLst/>
              <a:cxnLst/>
              <a:rect l="l" t="t" r="r" b="b"/>
              <a:pathLst>
                <a:path w="2390" h="2518" extrusionOk="0">
                  <a:moveTo>
                    <a:pt x="497" y="0"/>
                  </a:moveTo>
                  <a:cubicBezTo>
                    <a:pt x="462" y="0"/>
                    <a:pt x="428" y="15"/>
                    <a:pt x="409" y="48"/>
                  </a:cubicBezTo>
                  <a:cubicBezTo>
                    <a:pt x="169" y="458"/>
                    <a:pt x="1" y="1226"/>
                    <a:pt x="302" y="1657"/>
                  </a:cubicBezTo>
                  <a:cubicBezTo>
                    <a:pt x="405" y="1804"/>
                    <a:pt x="520" y="1862"/>
                    <a:pt x="638" y="1862"/>
                  </a:cubicBezTo>
                  <a:cubicBezTo>
                    <a:pt x="814" y="1862"/>
                    <a:pt x="998" y="1735"/>
                    <a:pt x="1162" y="1586"/>
                  </a:cubicBezTo>
                  <a:lnTo>
                    <a:pt x="1162" y="1586"/>
                  </a:lnTo>
                  <a:cubicBezTo>
                    <a:pt x="1266" y="1876"/>
                    <a:pt x="1348" y="2170"/>
                    <a:pt x="1584" y="2408"/>
                  </a:cubicBezTo>
                  <a:cubicBezTo>
                    <a:pt x="1661" y="2485"/>
                    <a:pt x="1748" y="2518"/>
                    <a:pt x="1833" y="2518"/>
                  </a:cubicBezTo>
                  <a:cubicBezTo>
                    <a:pt x="2125" y="2518"/>
                    <a:pt x="2389" y="2133"/>
                    <a:pt x="2116" y="1875"/>
                  </a:cubicBezTo>
                  <a:cubicBezTo>
                    <a:pt x="1824" y="1601"/>
                    <a:pt x="1800" y="1127"/>
                    <a:pt x="1574" y="797"/>
                  </a:cubicBezTo>
                  <a:cubicBezTo>
                    <a:pt x="1504" y="695"/>
                    <a:pt x="1368" y="619"/>
                    <a:pt x="1239" y="619"/>
                  </a:cubicBezTo>
                  <a:cubicBezTo>
                    <a:pt x="1157" y="619"/>
                    <a:pt x="1077" y="650"/>
                    <a:pt x="1018" y="725"/>
                  </a:cubicBezTo>
                  <a:cubicBezTo>
                    <a:pt x="897" y="880"/>
                    <a:pt x="785" y="1051"/>
                    <a:pt x="659" y="1205"/>
                  </a:cubicBezTo>
                  <a:lnTo>
                    <a:pt x="659" y="1205"/>
                  </a:lnTo>
                  <a:cubicBezTo>
                    <a:pt x="574" y="969"/>
                    <a:pt x="594" y="219"/>
                    <a:pt x="600" y="98"/>
                  </a:cubicBezTo>
                  <a:cubicBezTo>
                    <a:pt x="603" y="36"/>
                    <a:pt x="550" y="0"/>
                    <a:pt x="497" y="0"/>
                  </a:cubicBezTo>
                  <a:close/>
                </a:path>
              </a:pathLst>
            </a:custGeom>
            <a:solidFill>
              <a:srgbClr val="FFFFFF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" name="Google Shape;520;p31"/>
          <p:cNvGrpSpPr/>
          <p:nvPr/>
        </p:nvGrpSpPr>
        <p:grpSpPr>
          <a:xfrm>
            <a:off x="6613432" y="469959"/>
            <a:ext cx="1302054" cy="1911238"/>
            <a:chOff x="4660757" y="333584"/>
            <a:chExt cx="1302054" cy="1911238"/>
          </a:xfrm>
        </p:grpSpPr>
        <p:sp>
          <p:nvSpPr>
            <p:cNvPr id="521" name="Google Shape;521;p31"/>
            <p:cNvSpPr/>
            <p:nvPr/>
          </p:nvSpPr>
          <p:spPr>
            <a:xfrm>
              <a:off x="4660757" y="333584"/>
              <a:ext cx="1302054" cy="1911238"/>
            </a:xfrm>
            <a:custGeom>
              <a:avLst/>
              <a:gdLst/>
              <a:ahLst/>
              <a:cxnLst/>
              <a:rect l="l" t="t" r="r" b="b"/>
              <a:pathLst>
                <a:path w="29515" h="43324" extrusionOk="0">
                  <a:moveTo>
                    <a:pt x="14559" y="0"/>
                  </a:moveTo>
                  <a:cubicBezTo>
                    <a:pt x="13896" y="0"/>
                    <a:pt x="13235" y="97"/>
                    <a:pt x="12611" y="292"/>
                  </a:cubicBezTo>
                  <a:cubicBezTo>
                    <a:pt x="11432" y="660"/>
                    <a:pt x="10361" y="1443"/>
                    <a:pt x="9772" y="2530"/>
                  </a:cubicBezTo>
                  <a:cubicBezTo>
                    <a:pt x="9185" y="3617"/>
                    <a:pt x="9132" y="5010"/>
                    <a:pt x="9757" y="6077"/>
                  </a:cubicBezTo>
                  <a:cubicBezTo>
                    <a:pt x="7688" y="7116"/>
                    <a:pt x="6035" y="8784"/>
                    <a:pt x="4967" y="10839"/>
                  </a:cubicBezTo>
                  <a:cubicBezTo>
                    <a:pt x="4499" y="11743"/>
                    <a:pt x="4148" y="12709"/>
                    <a:pt x="3934" y="13706"/>
                  </a:cubicBezTo>
                  <a:cubicBezTo>
                    <a:pt x="3828" y="14203"/>
                    <a:pt x="3756" y="14707"/>
                    <a:pt x="3722" y="15216"/>
                  </a:cubicBezTo>
                  <a:cubicBezTo>
                    <a:pt x="3675" y="15905"/>
                    <a:pt x="3848" y="16265"/>
                    <a:pt x="3395" y="16863"/>
                  </a:cubicBezTo>
                  <a:cubicBezTo>
                    <a:pt x="2914" y="17496"/>
                    <a:pt x="2653" y="18260"/>
                    <a:pt x="2631" y="19054"/>
                  </a:cubicBezTo>
                  <a:cubicBezTo>
                    <a:pt x="2609" y="19859"/>
                    <a:pt x="3083" y="20603"/>
                    <a:pt x="3093" y="21333"/>
                  </a:cubicBezTo>
                  <a:cubicBezTo>
                    <a:pt x="2490" y="21377"/>
                    <a:pt x="1906" y="21429"/>
                    <a:pt x="1387" y="21780"/>
                  </a:cubicBezTo>
                  <a:cubicBezTo>
                    <a:pt x="923" y="22093"/>
                    <a:pt x="594" y="22576"/>
                    <a:pt x="388" y="23096"/>
                  </a:cubicBezTo>
                  <a:cubicBezTo>
                    <a:pt x="168" y="23652"/>
                    <a:pt x="0" y="24159"/>
                    <a:pt x="94" y="24766"/>
                  </a:cubicBezTo>
                  <a:cubicBezTo>
                    <a:pt x="162" y="25215"/>
                    <a:pt x="310" y="25648"/>
                    <a:pt x="387" y="26096"/>
                  </a:cubicBezTo>
                  <a:cubicBezTo>
                    <a:pt x="539" y="27001"/>
                    <a:pt x="409" y="27921"/>
                    <a:pt x="519" y="28829"/>
                  </a:cubicBezTo>
                  <a:cubicBezTo>
                    <a:pt x="574" y="29271"/>
                    <a:pt x="676" y="29707"/>
                    <a:pt x="891" y="30101"/>
                  </a:cubicBezTo>
                  <a:cubicBezTo>
                    <a:pt x="1220" y="30701"/>
                    <a:pt x="1281" y="30653"/>
                    <a:pt x="954" y="31283"/>
                  </a:cubicBezTo>
                  <a:cubicBezTo>
                    <a:pt x="207" y="32725"/>
                    <a:pt x="174" y="34255"/>
                    <a:pt x="987" y="35687"/>
                  </a:cubicBezTo>
                  <a:cubicBezTo>
                    <a:pt x="1647" y="36851"/>
                    <a:pt x="2644" y="37778"/>
                    <a:pt x="3487" y="38817"/>
                  </a:cubicBezTo>
                  <a:cubicBezTo>
                    <a:pt x="4086" y="39556"/>
                    <a:pt x="4661" y="40393"/>
                    <a:pt x="5547" y="40734"/>
                  </a:cubicBezTo>
                  <a:cubicBezTo>
                    <a:pt x="6111" y="40951"/>
                    <a:pt x="6788" y="40945"/>
                    <a:pt x="7304" y="41280"/>
                  </a:cubicBezTo>
                  <a:cubicBezTo>
                    <a:pt x="7856" y="41636"/>
                    <a:pt x="8241" y="42236"/>
                    <a:pt x="8790" y="42614"/>
                  </a:cubicBezTo>
                  <a:cubicBezTo>
                    <a:pt x="9593" y="43168"/>
                    <a:pt x="10519" y="43324"/>
                    <a:pt x="11483" y="43324"/>
                  </a:cubicBezTo>
                  <a:cubicBezTo>
                    <a:pt x="12705" y="43324"/>
                    <a:pt x="13986" y="43074"/>
                    <a:pt x="15149" y="43074"/>
                  </a:cubicBezTo>
                  <a:cubicBezTo>
                    <a:pt x="15256" y="43074"/>
                    <a:pt x="15362" y="43077"/>
                    <a:pt x="15468" y="43081"/>
                  </a:cubicBezTo>
                  <a:cubicBezTo>
                    <a:pt x="16253" y="43117"/>
                    <a:pt x="17117" y="43269"/>
                    <a:pt x="17962" y="43300"/>
                  </a:cubicBezTo>
                  <a:cubicBezTo>
                    <a:pt x="18057" y="43303"/>
                    <a:pt x="18152" y="43305"/>
                    <a:pt x="18247" y="43305"/>
                  </a:cubicBezTo>
                  <a:cubicBezTo>
                    <a:pt x="19102" y="43305"/>
                    <a:pt x="19925" y="43150"/>
                    <a:pt x="20610" y="42590"/>
                  </a:cubicBezTo>
                  <a:cubicBezTo>
                    <a:pt x="21505" y="41859"/>
                    <a:pt x="21830" y="40695"/>
                    <a:pt x="22952" y="40215"/>
                  </a:cubicBezTo>
                  <a:cubicBezTo>
                    <a:pt x="23449" y="40003"/>
                    <a:pt x="23997" y="39935"/>
                    <a:pt x="24503" y="39740"/>
                  </a:cubicBezTo>
                  <a:cubicBezTo>
                    <a:pt x="25474" y="39364"/>
                    <a:pt x="25825" y="38715"/>
                    <a:pt x="26316" y="37899"/>
                  </a:cubicBezTo>
                  <a:cubicBezTo>
                    <a:pt x="26729" y="37215"/>
                    <a:pt x="27518" y="36852"/>
                    <a:pt x="27964" y="36191"/>
                  </a:cubicBezTo>
                  <a:cubicBezTo>
                    <a:pt x="28311" y="35679"/>
                    <a:pt x="28412" y="35046"/>
                    <a:pt x="28560" y="34447"/>
                  </a:cubicBezTo>
                  <a:cubicBezTo>
                    <a:pt x="28913" y="33026"/>
                    <a:pt x="29515" y="31604"/>
                    <a:pt x="28668" y="30234"/>
                  </a:cubicBezTo>
                  <a:cubicBezTo>
                    <a:pt x="28327" y="29682"/>
                    <a:pt x="27842" y="29232"/>
                    <a:pt x="27324" y="28842"/>
                  </a:cubicBezTo>
                  <a:cubicBezTo>
                    <a:pt x="26751" y="28409"/>
                    <a:pt x="26078" y="28016"/>
                    <a:pt x="25363" y="28016"/>
                  </a:cubicBezTo>
                  <a:cubicBezTo>
                    <a:pt x="25166" y="28016"/>
                    <a:pt x="24966" y="28045"/>
                    <a:pt x="24764" y="28113"/>
                  </a:cubicBezTo>
                  <a:cubicBezTo>
                    <a:pt x="24346" y="28253"/>
                    <a:pt x="23838" y="29127"/>
                    <a:pt x="23384" y="29127"/>
                  </a:cubicBezTo>
                  <a:cubicBezTo>
                    <a:pt x="23354" y="29127"/>
                    <a:pt x="23325" y="29123"/>
                    <a:pt x="23295" y="29115"/>
                  </a:cubicBezTo>
                  <a:cubicBezTo>
                    <a:pt x="22769" y="28972"/>
                    <a:pt x="21958" y="27517"/>
                    <a:pt x="22563" y="27264"/>
                  </a:cubicBezTo>
                  <a:cubicBezTo>
                    <a:pt x="23477" y="26880"/>
                    <a:pt x="24234" y="26164"/>
                    <a:pt x="24707" y="25299"/>
                  </a:cubicBezTo>
                  <a:cubicBezTo>
                    <a:pt x="25181" y="24434"/>
                    <a:pt x="25016" y="23585"/>
                    <a:pt x="25297" y="22717"/>
                  </a:cubicBezTo>
                  <a:cubicBezTo>
                    <a:pt x="25641" y="21654"/>
                    <a:pt x="26515" y="20899"/>
                    <a:pt x="26720" y="19718"/>
                  </a:cubicBezTo>
                  <a:cubicBezTo>
                    <a:pt x="26823" y="19129"/>
                    <a:pt x="26823" y="18399"/>
                    <a:pt x="26608" y="17831"/>
                  </a:cubicBezTo>
                  <a:cubicBezTo>
                    <a:pt x="26425" y="17347"/>
                    <a:pt x="25991" y="17012"/>
                    <a:pt x="25797" y="16534"/>
                  </a:cubicBezTo>
                  <a:cubicBezTo>
                    <a:pt x="25442" y="15660"/>
                    <a:pt x="25575" y="14505"/>
                    <a:pt x="25347" y="13571"/>
                  </a:cubicBezTo>
                  <a:cubicBezTo>
                    <a:pt x="25102" y="12568"/>
                    <a:pt x="24729" y="11600"/>
                    <a:pt x="24244" y="10689"/>
                  </a:cubicBezTo>
                  <a:cubicBezTo>
                    <a:pt x="23304" y="8927"/>
                    <a:pt x="21940" y="7390"/>
                    <a:pt x="20281" y="6275"/>
                  </a:cubicBezTo>
                  <a:cubicBezTo>
                    <a:pt x="20141" y="6180"/>
                    <a:pt x="19991" y="6082"/>
                    <a:pt x="19897" y="5939"/>
                  </a:cubicBezTo>
                  <a:cubicBezTo>
                    <a:pt x="19695" y="5629"/>
                    <a:pt x="19989" y="4998"/>
                    <a:pt x="20006" y="4638"/>
                  </a:cubicBezTo>
                  <a:cubicBezTo>
                    <a:pt x="20027" y="4214"/>
                    <a:pt x="19990" y="3786"/>
                    <a:pt x="19881" y="3375"/>
                  </a:cubicBezTo>
                  <a:cubicBezTo>
                    <a:pt x="19665" y="2561"/>
                    <a:pt x="19175" y="1852"/>
                    <a:pt x="18518" y="1328"/>
                  </a:cubicBezTo>
                  <a:cubicBezTo>
                    <a:pt x="17414" y="447"/>
                    <a:pt x="15981" y="0"/>
                    <a:pt x="145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dist="47625" dir="2880000" algn="bl" rotWithShape="0">
                <a:schemeClr val="accent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5470905" y="1662419"/>
              <a:ext cx="382521" cy="477413"/>
            </a:xfrm>
            <a:custGeom>
              <a:avLst/>
              <a:gdLst/>
              <a:ahLst/>
              <a:cxnLst/>
              <a:rect l="l" t="t" r="r" b="b"/>
              <a:pathLst>
                <a:path w="8671" h="10822" extrusionOk="0">
                  <a:moveTo>
                    <a:pt x="7039" y="1"/>
                  </a:moveTo>
                  <a:cubicBezTo>
                    <a:pt x="6968" y="1"/>
                    <a:pt x="6904" y="60"/>
                    <a:pt x="6899" y="146"/>
                  </a:cubicBezTo>
                  <a:cubicBezTo>
                    <a:pt x="6889" y="434"/>
                    <a:pt x="6758" y="696"/>
                    <a:pt x="6594" y="940"/>
                  </a:cubicBezTo>
                  <a:cubicBezTo>
                    <a:pt x="6494" y="1082"/>
                    <a:pt x="6362" y="1180"/>
                    <a:pt x="6244" y="1307"/>
                  </a:cubicBezTo>
                  <a:cubicBezTo>
                    <a:pt x="6132" y="1433"/>
                    <a:pt x="6054" y="1578"/>
                    <a:pt x="6043" y="1823"/>
                  </a:cubicBezTo>
                  <a:cubicBezTo>
                    <a:pt x="6023" y="2164"/>
                    <a:pt x="6494" y="2296"/>
                    <a:pt x="6440" y="2551"/>
                  </a:cubicBezTo>
                  <a:cubicBezTo>
                    <a:pt x="6407" y="2688"/>
                    <a:pt x="6331" y="2787"/>
                    <a:pt x="6252" y="2860"/>
                  </a:cubicBezTo>
                  <a:cubicBezTo>
                    <a:pt x="6163" y="2931"/>
                    <a:pt x="6063" y="2977"/>
                    <a:pt x="5965" y="3014"/>
                  </a:cubicBezTo>
                  <a:cubicBezTo>
                    <a:pt x="5760" y="3082"/>
                    <a:pt x="5573" y="3115"/>
                    <a:pt x="5463" y="3247"/>
                  </a:cubicBezTo>
                  <a:cubicBezTo>
                    <a:pt x="5422" y="3307"/>
                    <a:pt x="5392" y="3368"/>
                    <a:pt x="5377" y="3443"/>
                  </a:cubicBezTo>
                  <a:cubicBezTo>
                    <a:pt x="5370" y="3480"/>
                    <a:pt x="5364" y="3520"/>
                    <a:pt x="5359" y="3560"/>
                  </a:cubicBezTo>
                  <a:cubicBezTo>
                    <a:pt x="5353" y="3599"/>
                    <a:pt x="5344" y="3639"/>
                    <a:pt x="5337" y="3676"/>
                  </a:cubicBezTo>
                  <a:cubicBezTo>
                    <a:pt x="5322" y="3756"/>
                    <a:pt x="5307" y="3840"/>
                    <a:pt x="5267" y="3903"/>
                  </a:cubicBezTo>
                  <a:cubicBezTo>
                    <a:pt x="5229" y="3967"/>
                    <a:pt x="5187" y="4034"/>
                    <a:pt x="5112" y="4056"/>
                  </a:cubicBezTo>
                  <a:cubicBezTo>
                    <a:pt x="5075" y="4071"/>
                    <a:pt x="5035" y="4077"/>
                    <a:pt x="4994" y="4077"/>
                  </a:cubicBezTo>
                  <a:cubicBezTo>
                    <a:pt x="4842" y="4077"/>
                    <a:pt x="4669" y="3989"/>
                    <a:pt x="4510" y="3907"/>
                  </a:cubicBezTo>
                  <a:cubicBezTo>
                    <a:pt x="4318" y="3809"/>
                    <a:pt x="4105" y="3723"/>
                    <a:pt x="3896" y="3723"/>
                  </a:cubicBezTo>
                  <a:cubicBezTo>
                    <a:pt x="3746" y="3723"/>
                    <a:pt x="3598" y="3767"/>
                    <a:pt x="3460" y="3882"/>
                  </a:cubicBezTo>
                  <a:cubicBezTo>
                    <a:pt x="3233" y="4074"/>
                    <a:pt x="3129" y="4324"/>
                    <a:pt x="3047" y="4568"/>
                  </a:cubicBezTo>
                  <a:cubicBezTo>
                    <a:pt x="2964" y="4812"/>
                    <a:pt x="2890" y="5052"/>
                    <a:pt x="2672" y="5255"/>
                  </a:cubicBezTo>
                  <a:cubicBezTo>
                    <a:pt x="2546" y="5376"/>
                    <a:pt x="2392" y="5453"/>
                    <a:pt x="2222" y="5531"/>
                  </a:cubicBezTo>
                  <a:cubicBezTo>
                    <a:pt x="2136" y="5567"/>
                    <a:pt x="2047" y="5600"/>
                    <a:pt x="1955" y="5632"/>
                  </a:cubicBezTo>
                  <a:cubicBezTo>
                    <a:pt x="1866" y="5665"/>
                    <a:pt x="1773" y="5700"/>
                    <a:pt x="1681" y="5735"/>
                  </a:cubicBezTo>
                  <a:cubicBezTo>
                    <a:pt x="1311" y="5873"/>
                    <a:pt x="930" y="6060"/>
                    <a:pt x="723" y="6396"/>
                  </a:cubicBezTo>
                  <a:cubicBezTo>
                    <a:pt x="511" y="6733"/>
                    <a:pt x="515" y="7120"/>
                    <a:pt x="499" y="7464"/>
                  </a:cubicBezTo>
                  <a:cubicBezTo>
                    <a:pt x="490" y="7817"/>
                    <a:pt x="462" y="8125"/>
                    <a:pt x="206" y="8442"/>
                  </a:cubicBezTo>
                  <a:cubicBezTo>
                    <a:pt x="116" y="8550"/>
                    <a:pt x="48" y="8686"/>
                    <a:pt x="32" y="8828"/>
                  </a:cubicBezTo>
                  <a:cubicBezTo>
                    <a:pt x="0" y="9050"/>
                    <a:pt x="103" y="9118"/>
                    <a:pt x="212" y="9166"/>
                  </a:cubicBezTo>
                  <a:cubicBezTo>
                    <a:pt x="323" y="9214"/>
                    <a:pt x="448" y="9247"/>
                    <a:pt x="497" y="9388"/>
                  </a:cubicBezTo>
                  <a:cubicBezTo>
                    <a:pt x="597" y="9658"/>
                    <a:pt x="586" y="9879"/>
                    <a:pt x="594" y="10111"/>
                  </a:cubicBezTo>
                  <a:cubicBezTo>
                    <a:pt x="595" y="10227"/>
                    <a:pt x="612" y="10344"/>
                    <a:pt x="639" y="10464"/>
                  </a:cubicBezTo>
                  <a:cubicBezTo>
                    <a:pt x="672" y="10584"/>
                    <a:pt x="733" y="10705"/>
                    <a:pt x="827" y="10821"/>
                  </a:cubicBezTo>
                  <a:cubicBezTo>
                    <a:pt x="911" y="10690"/>
                    <a:pt x="956" y="10576"/>
                    <a:pt x="989" y="10465"/>
                  </a:cubicBezTo>
                  <a:cubicBezTo>
                    <a:pt x="1027" y="10355"/>
                    <a:pt x="1038" y="10250"/>
                    <a:pt x="1061" y="10148"/>
                  </a:cubicBezTo>
                  <a:cubicBezTo>
                    <a:pt x="1103" y="9944"/>
                    <a:pt x="1153" y="9742"/>
                    <a:pt x="1348" y="9576"/>
                  </a:cubicBezTo>
                  <a:cubicBezTo>
                    <a:pt x="1403" y="9532"/>
                    <a:pt x="1462" y="9520"/>
                    <a:pt x="1524" y="9520"/>
                  </a:cubicBezTo>
                  <a:cubicBezTo>
                    <a:pt x="1581" y="9520"/>
                    <a:pt x="1640" y="9531"/>
                    <a:pt x="1697" y="9538"/>
                  </a:cubicBezTo>
                  <a:cubicBezTo>
                    <a:pt x="1726" y="9541"/>
                    <a:pt x="1753" y="9543"/>
                    <a:pt x="1780" y="9543"/>
                  </a:cubicBezTo>
                  <a:cubicBezTo>
                    <a:pt x="1865" y="9543"/>
                    <a:pt x="1939" y="9519"/>
                    <a:pt x="2003" y="9424"/>
                  </a:cubicBezTo>
                  <a:cubicBezTo>
                    <a:pt x="2051" y="9343"/>
                    <a:pt x="2060" y="9247"/>
                    <a:pt x="2055" y="9150"/>
                  </a:cubicBezTo>
                  <a:cubicBezTo>
                    <a:pt x="2028" y="8858"/>
                    <a:pt x="2244" y="8714"/>
                    <a:pt x="2481" y="8636"/>
                  </a:cubicBezTo>
                  <a:cubicBezTo>
                    <a:pt x="2726" y="8561"/>
                    <a:pt x="2990" y="8542"/>
                    <a:pt x="3159" y="8431"/>
                  </a:cubicBezTo>
                  <a:cubicBezTo>
                    <a:pt x="3322" y="8319"/>
                    <a:pt x="3357" y="8096"/>
                    <a:pt x="3432" y="7870"/>
                  </a:cubicBezTo>
                  <a:cubicBezTo>
                    <a:pt x="3452" y="7816"/>
                    <a:pt x="3472" y="7759"/>
                    <a:pt x="3494" y="7705"/>
                  </a:cubicBezTo>
                  <a:cubicBezTo>
                    <a:pt x="3520" y="7654"/>
                    <a:pt x="3548" y="7607"/>
                    <a:pt x="3580" y="7564"/>
                  </a:cubicBezTo>
                  <a:cubicBezTo>
                    <a:pt x="3642" y="7474"/>
                    <a:pt x="3737" y="7412"/>
                    <a:pt x="3856" y="7397"/>
                  </a:cubicBezTo>
                  <a:cubicBezTo>
                    <a:pt x="3878" y="7393"/>
                    <a:pt x="3900" y="7392"/>
                    <a:pt x="3922" y="7392"/>
                  </a:cubicBezTo>
                  <a:cubicBezTo>
                    <a:pt x="4105" y="7392"/>
                    <a:pt x="4278" y="7491"/>
                    <a:pt x="4460" y="7590"/>
                  </a:cubicBezTo>
                  <a:cubicBezTo>
                    <a:pt x="4632" y="7682"/>
                    <a:pt x="4806" y="7776"/>
                    <a:pt x="5039" y="7776"/>
                  </a:cubicBezTo>
                  <a:cubicBezTo>
                    <a:pt x="5083" y="7776"/>
                    <a:pt x="5129" y="7773"/>
                    <a:pt x="5177" y="7765"/>
                  </a:cubicBezTo>
                  <a:cubicBezTo>
                    <a:pt x="5626" y="7701"/>
                    <a:pt x="6015" y="7196"/>
                    <a:pt x="6180" y="6727"/>
                  </a:cubicBezTo>
                  <a:cubicBezTo>
                    <a:pt x="6283" y="6445"/>
                    <a:pt x="6354" y="6132"/>
                    <a:pt x="6592" y="5871"/>
                  </a:cubicBezTo>
                  <a:cubicBezTo>
                    <a:pt x="6693" y="5769"/>
                    <a:pt x="6790" y="5675"/>
                    <a:pt x="6910" y="5600"/>
                  </a:cubicBezTo>
                  <a:cubicBezTo>
                    <a:pt x="7023" y="5530"/>
                    <a:pt x="7145" y="5453"/>
                    <a:pt x="7271" y="5374"/>
                  </a:cubicBezTo>
                  <a:cubicBezTo>
                    <a:pt x="7333" y="5335"/>
                    <a:pt x="7394" y="5295"/>
                    <a:pt x="7456" y="5258"/>
                  </a:cubicBezTo>
                  <a:cubicBezTo>
                    <a:pt x="7515" y="5216"/>
                    <a:pt x="7571" y="5169"/>
                    <a:pt x="7625" y="5122"/>
                  </a:cubicBezTo>
                  <a:cubicBezTo>
                    <a:pt x="7734" y="5026"/>
                    <a:pt x="7839" y="4920"/>
                    <a:pt x="7906" y="4787"/>
                  </a:cubicBezTo>
                  <a:cubicBezTo>
                    <a:pt x="8079" y="4476"/>
                    <a:pt x="8035" y="4188"/>
                    <a:pt x="7998" y="3907"/>
                  </a:cubicBezTo>
                  <a:cubicBezTo>
                    <a:pt x="7974" y="3762"/>
                    <a:pt x="7951" y="3615"/>
                    <a:pt x="7951" y="3461"/>
                  </a:cubicBezTo>
                  <a:cubicBezTo>
                    <a:pt x="7940" y="3302"/>
                    <a:pt x="7960" y="3135"/>
                    <a:pt x="8009" y="2938"/>
                  </a:cubicBezTo>
                  <a:cubicBezTo>
                    <a:pt x="8048" y="2758"/>
                    <a:pt x="8200" y="2679"/>
                    <a:pt x="8342" y="2553"/>
                  </a:cubicBezTo>
                  <a:cubicBezTo>
                    <a:pt x="8481" y="2430"/>
                    <a:pt x="8642" y="2263"/>
                    <a:pt x="8653" y="1932"/>
                  </a:cubicBezTo>
                  <a:cubicBezTo>
                    <a:pt x="8670" y="1465"/>
                    <a:pt x="8541" y="1198"/>
                    <a:pt x="8391" y="1028"/>
                  </a:cubicBezTo>
                  <a:cubicBezTo>
                    <a:pt x="8247" y="855"/>
                    <a:pt x="8059" y="768"/>
                    <a:pt x="7907" y="636"/>
                  </a:cubicBezTo>
                  <a:cubicBezTo>
                    <a:pt x="7629" y="407"/>
                    <a:pt x="7360" y="241"/>
                    <a:pt x="7135" y="40"/>
                  </a:cubicBezTo>
                  <a:cubicBezTo>
                    <a:pt x="7105" y="13"/>
                    <a:pt x="7071" y="1"/>
                    <a:pt x="70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5517974" y="1687078"/>
              <a:ext cx="304879" cy="370875"/>
            </a:xfrm>
            <a:custGeom>
              <a:avLst/>
              <a:gdLst/>
              <a:ahLst/>
              <a:cxnLst/>
              <a:rect l="l" t="t" r="r" b="b"/>
              <a:pathLst>
                <a:path w="6911" h="8407" extrusionOk="0">
                  <a:moveTo>
                    <a:pt x="6120" y="0"/>
                  </a:moveTo>
                  <a:cubicBezTo>
                    <a:pt x="6045" y="324"/>
                    <a:pt x="5916" y="622"/>
                    <a:pt x="5772" y="886"/>
                  </a:cubicBezTo>
                  <a:cubicBezTo>
                    <a:pt x="5716" y="980"/>
                    <a:pt x="5657" y="1074"/>
                    <a:pt x="5662" y="1175"/>
                  </a:cubicBezTo>
                  <a:cubicBezTo>
                    <a:pt x="5658" y="1289"/>
                    <a:pt x="5731" y="1393"/>
                    <a:pt x="5797" y="1501"/>
                  </a:cubicBezTo>
                  <a:cubicBezTo>
                    <a:pt x="5846" y="1592"/>
                    <a:pt x="5888" y="1694"/>
                    <a:pt x="5922" y="1802"/>
                  </a:cubicBezTo>
                  <a:cubicBezTo>
                    <a:pt x="5954" y="1909"/>
                    <a:pt x="5964" y="2021"/>
                    <a:pt x="5967" y="2134"/>
                  </a:cubicBezTo>
                  <a:cubicBezTo>
                    <a:pt x="5964" y="2356"/>
                    <a:pt x="5891" y="2577"/>
                    <a:pt x="5730" y="2732"/>
                  </a:cubicBezTo>
                  <a:cubicBezTo>
                    <a:pt x="5617" y="2853"/>
                    <a:pt x="5441" y="2919"/>
                    <a:pt x="5305" y="2997"/>
                  </a:cubicBezTo>
                  <a:cubicBezTo>
                    <a:pt x="5229" y="3032"/>
                    <a:pt x="5159" y="3068"/>
                    <a:pt x="5101" y="3111"/>
                  </a:cubicBezTo>
                  <a:cubicBezTo>
                    <a:pt x="5043" y="3155"/>
                    <a:pt x="4996" y="3207"/>
                    <a:pt x="4956" y="3270"/>
                  </a:cubicBezTo>
                  <a:cubicBezTo>
                    <a:pt x="4923" y="3329"/>
                    <a:pt x="4908" y="3392"/>
                    <a:pt x="4901" y="3462"/>
                  </a:cubicBezTo>
                  <a:cubicBezTo>
                    <a:pt x="4893" y="3528"/>
                    <a:pt x="4890" y="3596"/>
                    <a:pt x="4890" y="3672"/>
                  </a:cubicBezTo>
                  <a:cubicBezTo>
                    <a:pt x="4890" y="3744"/>
                    <a:pt x="4891" y="3822"/>
                    <a:pt x="4885" y="3899"/>
                  </a:cubicBezTo>
                  <a:cubicBezTo>
                    <a:pt x="4875" y="3973"/>
                    <a:pt x="4859" y="4046"/>
                    <a:pt x="4830" y="4117"/>
                  </a:cubicBezTo>
                  <a:cubicBezTo>
                    <a:pt x="4722" y="4384"/>
                    <a:pt x="4417" y="4536"/>
                    <a:pt x="4133" y="4566"/>
                  </a:cubicBezTo>
                  <a:cubicBezTo>
                    <a:pt x="4067" y="4573"/>
                    <a:pt x="4002" y="4576"/>
                    <a:pt x="3936" y="4576"/>
                  </a:cubicBezTo>
                  <a:cubicBezTo>
                    <a:pt x="3717" y="4576"/>
                    <a:pt x="3500" y="4545"/>
                    <a:pt x="3278" y="4544"/>
                  </a:cubicBezTo>
                  <a:cubicBezTo>
                    <a:pt x="3272" y="4544"/>
                    <a:pt x="3266" y="4544"/>
                    <a:pt x="3259" y="4544"/>
                  </a:cubicBezTo>
                  <a:cubicBezTo>
                    <a:pt x="3107" y="4544"/>
                    <a:pt x="2938" y="4570"/>
                    <a:pt x="2823" y="4679"/>
                  </a:cubicBezTo>
                  <a:cubicBezTo>
                    <a:pt x="2694" y="4804"/>
                    <a:pt x="2674" y="4998"/>
                    <a:pt x="2570" y="5145"/>
                  </a:cubicBezTo>
                  <a:cubicBezTo>
                    <a:pt x="2407" y="5377"/>
                    <a:pt x="2033" y="5354"/>
                    <a:pt x="1728" y="5407"/>
                  </a:cubicBezTo>
                  <a:cubicBezTo>
                    <a:pt x="1575" y="5428"/>
                    <a:pt x="1418" y="5465"/>
                    <a:pt x="1261" y="5514"/>
                  </a:cubicBezTo>
                  <a:cubicBezTo>
                    <a:pt x="1111" y="5571"/>
                    <a:pt x="962" y="5647"/>
                    <a:pt x="848" y="5769"/>
                  </a:cubicBezTo>
                  <a:cubicBezTo>
                    <a:pt x="668" y="5959"/>
                    <a:pt x="605" y="6210"/>
                    <a:pt x="537" y="6437"/>
                  </a:cubicBezTo>
                  <a:cubicBezTo>
                    <a:pt x="363" y="7062"/>
                    <a:pt x="152" y="7664"/>
                    <a:pt x="0" y="8406"/>
                  </a:cubicBezTo>
                  <a:cubicBezTo>
                    <a:pt x="344" y="7734"/>
                    <a:pt x="817" y="7305"/>
                    <a:pt x="1332" y="7127"/>
                  </a:cubicBezTo>
                  <a:cubicBezTo>
                    <a:pt x="1525" y="7064"/>
                    <a:pt x="1726" y="7038"/>
                    <a:pt x="1878" y="6935"/>
                  </a:cubicBezTo>
                  <a:cubicBezTo>
                    <a:pt x="1975" y="6867"/>
                    <a:pt x="2046" y="6779"/>
                    <a:pt x="2107" y="6670"/>
                  </a:cubicBezTo>
                  <a:cubicBezTo>
                    <a:pt x="2172" y="6573"/>
                    <a:pt x="2222" y="6450"/>
                    <a:pt x="2295" y="6344"/>
                  </a:cubicBezTo>
                  <a:cubicBezTo>
                    <a:pt x="2422" y="6139"/>
                    <a:pt x="2605" y="5849"/>
                    <a:pt x="2857" y="5849"/>
                  </a:cubicBezTo>
                  <a:cubicBezTo>
                    <a:pt x="2870" y="5849"/>
                    <a:pt x="2884" y="5849"/>
                    <a:pt x="2897" y="5851"/>
                  </a:cubicBezTo>
                  <a:cubicBezTo>
                    <a:pt x="3061" y="5871"/>
                    <a:pt x="3206" y="5978"/>
                    <a:pt x="3372" y="5978"/>
                  </a:cubicBezTo>
                  <a:cubicBezTo>
                    <a:pt x="3381" y="5978"/>
                    <a:pt x="3390" y="5978"/>
                    <a:pt x="3399" y="5977"/>
                  </a:cubicBezTo>
                  <a:cubicBezTo>
                    <a:pt x="3562" y="5968"/>
                    <a:pt x="3705" y="5849"/>
                    <a:pt x="3819" y="5723"/>
                  </a:cubicBezTo>
                  <a:cubicBezTo>
                    <a:pt x="4026" y="5493"/>
                    <a:pt x="4187" y="5225"/>
                    <a:pt x="4376" y="4981"/>
                  </a:cubicBezTo>
                  <a:cubicBezTo>
                    <a:pt x="4567" y="4734"/>
                    <a:pt x="4796" y="4500"/>
                    <a:pt x="5084" y="4392"/>
                  </a:cubicBezTo>
                  <a:cubicBezTo>
                    <a:pt x="5160" y="4362"/>
                    <a:pt x="5243" y="4346"/>
                    <a:pt x="5327" y="4330"/>
                  </a:cubicBezTo>
                  <a:cubicBezTo>
                    <a:pt x="5407" y="4313"/>
                    <a:pt x="5491" y="4293"/>
                    <a:pt x="5573" y="4274"/>
                  </a:cubicBezTo>
                  <a:cubicBezTo>
                    <a:pt x="5655" y="4253"/>
                    <a:pt x="5739" y="4230"/>
                    <a:pt x="5815" y="4190"/>
                  </a:cubicBezTo>
                  <a:cubicBezTo>
                    <a:pt x="5889" y="4150"/>
                    <a:pt x="5959" y="4099"/>
                    <a:pt x="6020" y="4027"/>
                  </a:cubicBezTo>
                  <a:cubicBezTo>
                    <a:pt x="6091" y="3951"/>
                    <a:pt x="6131" y="3861"/>
                    <a:pt x="6154" y="3768"/>
                  </a:cubicBezTo>
                  <a:cubicBezTo>
                    <a:pt x="6178" y="3674"/>
                    <a:pt x="6189" y="3580"/>
                    <a:pt x="6190" y="3484"/>
                  </a:cubicBezTo>
                  <a:cubicBezTo>
                    <a:pt x="6183" y="3287"/>
                    <a:pt x="6163" y="3100"/>
                    <a:pt x="6161" y="2913"/>
                  </a:cubicBezTo>
                  <a:cubicBezTo>
                    <a:pt x="6174" y="2435"/>
                    <a:pt x="6451" y="2004"/>
                    <a:pt x="6737" y="1592"/>
                  </a:cubicBezTo>
                  <a:cubicBezTo>
                    <a:pt x="6815" y="1474"/>
                    <a:pt x="6903" y="1343"/>
                    <a:pt x="6910" y="1189"/>
                  </a:cubicBezTo>
                  <a:cubicBezTo>
                    <a:pt x="6908" y="1051"/>
                    <a:pt x="6842" y="926"/>
                    <a:pt x="6779" y="817"/>
                  </a:cubicBezTo>
                  <a:cubicBezTo>
                    <a:pt x="6582" y="505"/>
                    <a:pt x="6368" y="228"/>
                    <a:pt x="6120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5476949" y="1677594"/>
              <a:ext cx="374845" cy="436739"/>
            </a:xfrm>
            <a:custGeom>
              <a:avLst/>
              <a:gdLst/>
              <a:ahLst/>
              <a:cxnLst/>
              <a:rect l="l" t="t" r="r" b="b"/>
              <a:pathLst>
                <a:path w="8497" h="9900" extrusionOk="0">
                  <a:moveTo>
                    <a:pt x="7001" y="0"/>
                  </a:moveTo>
                  <a:cubicBezTo>
                    <a:pt x="6995" y="0"/>
                    <a:pt x="6990" y="1"/>
                    <a:pt x="6984" y="3"/>
                  </a:cubicBezTo>
                  <a:cubicBezTo>
                    <a:pt x="6956" y="14"/>
                    <a:pt x="6941" y="45"/>
                    <a:pt x="6950" y="76"/>
                  </a:cubicBezTo>
                  <a:cubicBezTo>
                    <a:pt x="6950" y="76"/>
                    <a:pt x="6968" y="133"/>
                    <a:pt x="6994" y="220"/>
                  </a:cubicBezTo>
                  <a:cubicBezTo>
                    <a:pt x="7008" y="264"/>
                    <a:pt x="7025" y="313"/>
                    <a:pt x="7040" y="369"/>
                  </a:cubicBezTo>
                  <a:cubicBezTo>
                    <a:pt x="7051" y="425"/>
                    <a:pt x="7064" y="484"/>
                    <a:pt x="7076" y="543"/>
                  </a:cubicBezTo>
                  <a:cubicBezTo>
                    <a:pt x="7105" y="660"/>
                    <a:pt x="7119" y="781"/>
                    <a:pt x="7129" y="872"/>
                  </a:cubicBezTo>
                  <a:cubicBezTo>
                    <a:pt x="7140" y="962"/>
                    <a:pt x="7147" y="1022"/>
                    <a:pt x="7147" y="1022"/>
                  </a:cubicBezTo>
                  <a:cubicBezTo>
                    <a:pt x="7147" y="1022"/>
                    <a:pt x="6962" y="907"/>
                    <a:pt x="6780" y="815"/>
                  </a:cubicBezTo>
                  <a:cubicBezTo>
                    <a:pt x="6691" y="768"/>
                    <a:pt x="6594" y="727"/>
                    <a:pt x="6523" y="700"/>
                  </a:cubicBezTo>
                  <a:cubicBezTo>
                    <a:pt x="6452" y="673"/>
                    <a:pt x="6405" y="655"/>
                    <a:pt x="6405" y="655"/>
                  </a:cubicBezTo>
                  <a:cubicBezTo>
                    <a:pt x="6383" y="681"/>
                    <a:pt x="6359" y="706"/>
                    <a:pt x="6336" y="731"/>
                  </a:cubicBezTo>
                  <a:cubicBezTo>
                    <a:pt x="6336" y="731"/>
                    <a:pt x="6388" y="752"/>
                    <a:pt x="6468" y="782"/>
                  </a:cubicBezTo>
                  <a:cubicBezTo>
                    <a:pt x="6548" y="815"/>
                    <a:pt x="6646" y="864"/>
                    <a:pt x="6749" y="917"/>
                  </a:cubicBezTo>
                  <a:cubicBezTo>
                    <a:pt x="6850" y="972"/>
                    <a:pt x="6957" y="1031"/>
                    <a:pt x="7030" y="1079"/>
                  </a:cubicBezTo>
                  <a:cubicBezTo>
                    <a:pt x="7104" y="1129"/>
                    <a:pt x="7152" y="1162"/>
                    <a:pt x="7152" y="1162"/>
                  </a:cubicBezTo>
                  <a:cubicBezTo>
                    <a:pt x="7152" y="1162"/>
                    <a:pt x="7155" y="1250"/>
                    <a:pt x="7158" y="1383"/>
                  </a:cubicBezTo>
                  <a:cubicBezTo>
                    <a:pt x="7158" y="1448"/>
                    <a:pt x="7152" y="1525"/>
                    <a:pt x="7148" y="1608"/>
                  </a:cubicBezTo>
                  <a:cubicBezTo>
                    <a:pt x="7145" y="1691"/>
                    <a:pt x="7139" y="1779"/>
                    <a:pt x="7125" y="1867"/>
                  </a:cubicBezTo>
                  <a:cubicBezTo>
                    <a:pt x="7111" y="1955"/>
                    <a:pt x="7103" y="2043"/>
                    <a:pt x="7088" y="2124"/>
                  </a:cubicBezTo>
                  <a:cubicBezTo>
                    <a:pt x="7071" y="2206"/>
                    <a:pt x="7054" y="2282"/>
                    <a:pt x="7040" y="2346"/>
                  </a:cubicBezTo>
                  <a:cubicBezTo>
                    <a:pt x="7026" y="2411"/>
                    <a:pt x="7014" y="2465"/>
                    <a:pt x="7002" y="2501"/>
                  </a:cubicBezTo>
                  <a:cubicBezTo>
                    <a:pt x="6989" y="2538"/>
                    <a:pt x="6983" y="2559"/>
                    <a:pt x="6983" y="2559"/>
                  </a:cubicBezTo>
                  <a:cubicBezTo>
                    <a:pt x="6983" y="2559"/>
                    <a:pt x="6929" y="2480"/>
                    <a:pt x="6836" y="2370"/>
                  </a:cubicBezTo>
                  <a:cubicBezTo>
                    <a:pt x="6741" y="2259"/>
                    <a:pt x="6612" y="2119"/>
                    <a:pt x="6483" y="1993"/>
                  </a:cubicBezTo>
                  <a:cubicBezTo>
                    <a:pt x="6343" y="1866"/>
                    <a:pt x="6201" y="1752"/>
                    <a:pt x="6096" y="1676"/>
                  </a:cubicBezTo>
                  <a:cubicBezTo>
                    <a:pt x="5987" y="1598"/>
                    <a:pt x="5910" y="1552"/>
                    <a:pt x="5910" y="1552"/>
                  </a:cubicBezTo>
                  <a:lnTo>
                    <a:pt x="5906" y="1556"/>
                  </a:lnTo>
                  <a:cubicBezTo>
                    <a:pt x="5915" y="1604"/>
                    <a:pt x="5935" y="1646"/>
                    <a:pt x="5954" y="1686"/>
                  </a:cubicBezTo>
                  <a:cubicBezTo>
                    <a:pt x="5954" y="1686"/>
                    <a:pt x="6023" y="1733"/>
                    <a:pt x="6125" y="1813"/>
                  </a:cubicBezTo>
                  <a:cubicBezTo>
                    <a:pt x="6227" y="1893"/>
                    <a:pt x="6359" y="2008"/>
                    <a:pt x="6480" y="2134"/>
                  </a:cubicBezTo>
                  <a:cubicBezTo>
                    <a:pt x="6605" y="2260"/>
                    <a:pt x="6727" y="2398"/>
                    <a:pt x="6805" y="2507"/>
                  </a:cubicBezTo>
                  <a:cubicBezTo>
                    <a:pt x="6888" y="2616"/>
                    <a:pt x="6942" y="2693"/>
                    <a:pt x="6942" y="2693"/>
                  </a:cubicBezTo>
                  <a:cubicBezTo>
                    <a:pt x="6942" y="2693"/>
                    <a:pt x="6921" y="2780"/>
                    <a:pt x="6868" y="2902"/>
                  </a:cubicBezTo>
                  <a:cubicBezTo>
                    <a:pt x="6844" y="2964"/>
                    <a:pt x="6815" y="3036"/>
                    <a:pt x="6784" y="3113"/>
                  </a:cubicBezTo>
                  <a:cubicBezTo>
                    <a:pt x="6748" y="3186"/>
                    <a:pt x="6709" y="3266"/>
                    <a:pt x="6669" y="3345"/>
                  </a:cubicBezTo>
                  <a:cubicBezTo>
                    <a:pt x="6632" y="3426"/>
                    <a:pt x="6585" y="3501"/>
                    <a:pt x="6542" y="3571"/>
                  </a:cubicBezTo>
                  <a:cubicBezTo>
                    <a:pt x="6499" y="3641"/>
                    <a:pt x="6462" y="3710"/>
                    <a:pt x="6422" y="3763"/>
                  </a:cubicBezTo>
                  <a:cubicBezTo>
                    <a:pt x="6343" y="3871"/>
                    <a:pt x="6291" y="3942"/>
                    <a:pt x="6291" y="3942"/>
                  </a:cubicBezTo>
                  <a:cubicBezTo>
                    <a:pt x="6291" y="3942"/>
                    <a:pt x="6266" y="3852"/>
                    <a:pt x="6223" y="3727"/>
                  </a:cubicBezTo>
                  <a:cubicBezTo>
                    <a:pt x="6184" y="3605"/>
                    <a:pt x="6116" y="3439"/>
                    <a:pt x="6039" y="3284"/>
                  </a:cubicBezTo>
                  <a:cubicBezTo>
                    <a:pt x="5968" y="3129"/>
                    <a:pt x="5884" y="2986"/>
                    <a:pt x="5813" y="2879"/>
                  </a:cubicBezTo>
                  <a:cubicBezTo>
                    <a:pt x="5743" y="2774"/>
                    <a:pt x="5696" y="2707"/>
                    <a:pt x="5696" y="2707"/>
                  </a:cubicBezTo>
                  <a:cubicBezTo>
                    <a:pt x="5665" y="2717"/>
                    <a:pt x="5636" y="2726"/>
                    <a:pt x="5607" y="2735"/>
                  </a:cubicBezTo>
                  <a:cubicBezTo>
                    <a:pt x="5607" y="2735"/>
                    <a:pt x="5658" y="2804"/>
                    <a:pt x="5731" y="2917"/>
                  </a:cubicBezTo>
                  <a:cubicBezTo>
                    <a:pt x="5801" y="3029"/>
                    <a:pt x="5883" y="3180"/>
                    <a:pt x="5962" y="3348"/>
                  </a:cubicBezTo>
                  <a:cubicBezTo>
                    <a:pt x="6042" y="3515"/>
                    <a:pt x="6096" y="3683"/>
                    <a:pt x="6141" y="3821"/>
                  </a:cubicBezTo>
                  <a:cubicBezTo>
                    <a:pt x="6162" y="3890"/>
                    <a:pt x="6179" y="3947"/>
                    <a:pt x="6191" y="3988"/>
                  </a:cubicBezTo>
                  <a:cubicBezTo>
                    <a:pt x="6200" y="4029"/>
                    <a:pt x="6205" y="4051"/>
                    <a:pt x="6205" y="4051"/>
                  </a:cubicBezTo>
                  <a:cubicBezTo>
                    <a:pt x="6205" y="4051"/>
                    <a:pt x="6148" y="4116"/>
                    <a:pt x="6059" y="4216"/>
                  </a:cubicBezTo>
                  <a:cubicBezTo>
                    <a:pt x="6017" y="4268"/>
                    <a:pt x="5963" y="4321"/>
                    <a:pt x="5901" y="4378"/>
                  </a:cubicBezTo>
                  <a:cubicBezTo>
                    <a:pt x="5839" y="4433"/>
                    <a:pt x="5779" y="4499"/>
                    <a:pt x="5710" y="4552"/>
                  </a:cubicBezTo>
                  <a:cubicBezTo>
                    <a:pt x="5570" y="4661"/>
                    <a:pt x="5431" y="4771"/>
                    <a:pt x="5318" y="4840"/>
                  </a:cubicBezTo>
                  <a:cubicBezTo>
                    <a:pt x="5205" y="4909"/>
                    <a:pt x="5129" y="4956"/>
                    <a:pt x="5129" y="4956"/>
                  </a:cubicBezTo>
                  <a:cubicBezTo>
                    <a:pt x="5129" y="4956"/>
                    <a:pt x="5175" y="4610"/>
                    <a:pt x="5159" y="4282"/>
                  </a:cubicBezTo>
                  <a:cubicBezTo>
                    <a:pt x="5147" y="4114"/>
                    <a:pt x="5126" y="3956"/>
                    <a:pt x="5105" y="3842"/>
                  </a:cubicBezTo>
                  <a:cubicBezTo>
                    <a:pt x="5096" y="3785"/>
                    <a:pt x="5086" y="3738"/>
                    <a:pt x="5076" y="3703"/>
                  </a:cubicBezTo>
                  <a:cubicBezTo>
                    <a:pt x="5068" y="3670"/>
                    <a:pt x="5062" y="3651"/>
                    <a:pt x="5062" y="3651"/>
                  </a:cubicBezTo>
                  <a:cubicBezTo>
                    <a:pt x="5041" y="3674"/>
                    <a:pt x="5018" y="3693"/>
                    <a:pt x="4988" y="3704"/>
                  </a:cubicBezTo>
                  <a:cubicBezTo>
                    <a:pt x="4988" y="3704"/>
                    <a:pt x="5006" y="3778"/>
                    <a:pt x="5024" y="3896"/>
                  </a:cubicBezTo>
                  <a:cubicBezTo>
                    <a:pt x="5043" y="4014"/>
                    <a:pt x="5062" y="4178"/>
                    <a:pt x="5060" y="4344"/>
                  </a:cubicBezTo>
                  <a:cubicBezTo>
                    <a:pt x="5065" y="4677"/>
                    <a:pt x="5009" y="5024"/>
                    <a:pt x="5009" y="5024"/>
                  </a:cubicBezTo>
                  <a:cubicBezTo>
                    <a:pt x="5009" y="5024"/>
                    <a:pt x="4697" y="5193"/>
                    <a:pt x="4369" y="5338"/>
                  </a:cubicBezTo>
                  <a:cubicBezTo>
                    <a:pt x="4042" y="5485"/>
                    <a:pt x="3716" y="5631"/>
                    <a:pt x="3716" y="5631"/>
                  </a:cubicBezTo>
                  <a:cubicBezTo>
                    <a:pt x="3716" y="5631"/>
                    <a:pt x="3748" y="5491"/>
                    <a:pt x="3799" y="5282"/>
                  </a:cubicBezTo>
                  <a:cubicBezTo>
                    <a:pt x="3851" y="5074"/>
                    <a:pt x="3919" y="4797"/>
                    <a:pt x="3978" y="4523"/>
                  </a:cubicBezTo>
                  <a:cubicBezTo>
                    <a:pt x="4037" y="4247"/>
                    <a:pt x="4081" y="3977"/>
                    <a:pt x="4098" y="3779"/>
                  </a:cubicBezTo>
                  <a:cubicBezTo>
                    <a:pt x="4108" y="3680"/>
                    <a:pt x="4110" y="3598"/>
                    <a:pt x="4113" y="3541"/>
                  </a:cubicBezTo>
                  <a:cubicBezTo>
                    <a:pt x="4114" y="3485"/>
                    <a:pt x="4115" y="3452"/>
                    <a:pt x="4115" y="3452"/>
                  </a:cubicBezTo>
                  <a:cubicBezTo>
                    <a:pt x="4084" y="3442"/>
                    <a:pt x="4055" y="3432"/>
                    <a:pt x="4030" y="3416"/>
                  </a:cubicBezTo>
                  <a:cubicBezTo>
                    <a:pt x="4030" y="3416"/>
                    <a:pt x="4029" y="3549"/>
                    <a:pt x="4004" y="3757"/>
                  </a:cubicBezTo>
                  <a:cubicBezTo>
                    <a:pt x="3981" y="3963"/>
                    <a:pt x="3932" y="4243"/>
                    <a:pt x="3867" y="4530"/>
                  </a:cubicBezTo>
                  <a:cubicBezTo>
                    <a:pt x="3804" y="4815"/>
                    <a:pt x="3729" y="5104"/>
                    <a:pt x="3677" y="5320"/>
                  </a:cubicBezTo>
                  <a:cubicBezTo>
                    <a:pt x="3626" y="5538"/>
                    <a:pt x="3593" y="5682"/>
                    <a:pt x="3593" y="5682"/>
                  </a:cubicBezTo>
                  <a:cubicBezTo>
                    <a:pt x="3593" y="5682"/>
                    <a:pt x="3264" y="5830"/>
                    <a:pt x="2953" y="6016"/>
                  </a:cubicBezTo>
                  <a:cubicBezTo>
                    <a:pt x="2796" y="6106"/>
                    <a:pt x="2649" y="6213"/>
                    <a:pt x="2539" y="6292"/>
                  </a:cubicBezTo>
                  <a:cubicBezTo>
                    <a:pt x="2433" y="6378"/>
                    <a:pt x="2361" y="6434"/>
                    <a:pt x="2361" y="6434"/>
                  </a:cubicBezTo>
                  <a:cubicBezTo>
                    <a:pt x="2361" y="6434"/>
                    <a:pt x="2358" y="6343"/>
                    <a:pt x="2360" y="6203"/>
                  </a:cubicBezTo>
                  <a:cubicBezTo>
                    <a:pt x="2360" y="6060"/>
                    <a:pt x="2374" y="5874"/>
                    <a:pt x="2400" y="5680"/>
                  </a:cubicBezTo>
                  <a:cubicBezTo>
                    <a:pt x="2449" y="5291"/>
                    <a:pt x="2549" y="4907"/>
                    <a:pt x="2549" y="4907"/>
                  </a:cubicBezTo>
                  <a:lnTo>
                    <a:pt x="2539" y="4907"/>
                  </a:lnTo>
                  <a:cubicBezTo>
                    <a:pt x="2495" y="4949"/>
                    <a:pt x="2448" y="4983"/>
                    <a:pt x="2396" y="5018"/>
                  </a:cubicBezTo>
                  <a:cubicBezTo>
                    <a:pt x="2396" y="5018"/>
                    <a:pt x="2375" y="5113"/>
                    <a:pt x="2345" y="5257"/>
                  </a:cubicBezTo>
                  <a:cubicBezTo>
                    <a:pt x="2317" y="5402"/>
                    <a:pt x="2287" y="5599"/>
                    <a:pt x="2267" y="5786"/>
                  </a:cubicBezTo>
                  <a:cubicBezTo>
                    <a:pt x="2248" y="5975"/>
                    <a:pt x="2246" y="6165"/>
                    <a:pt x="2246" y="6300"/>
                  </a:cubicBezTo>
                  <a:cubicBezTo>
                    <a:pt x="2246" y="6369"/>
                    <a:pt x="2249" y="6425"/>
                    <a:pt x="2251" y="6465"/>
                  </a:cubicBezTo>
                  <a:cubicBezTo>
                    <a:pt x="2254" y="6506"/>
                    <a:pt x="2255" y="6528"/>
                    <a:pt x="2255" y="6528"/>
                  </a:cubicBezTo>
                  <a:cubicBezTo>
                    <a:pt x="2255" y="6528"/>
                    <a:pt x="2188" y="6590"/>
                    <a:pt x="2088" y="6683"/>
                  </a:cubicBezTo>
                  <a:cubicBezTo>
                    <a:pt x="1996" y="6780"/>
                    <a:pt x="1864" y="6906"/>
                    <a:pt x="1752" y="7050"/>
                  </a:cubicBezTo>
                  <a:cubicBezTo>
                    <a:pt x="1633" y="7187"/>
                    <a:pt x="1534" y="7337"/>
                    <a:pt x="1453" y="7448"/>
                  </a:cubicBezTo>
                  <a:cubicBezTo>
                    <a:pt x="1381" y="7563"/>
                    <a:pt x="1332" y="7640"/>
                    <a:pt x="1332" y="7640"/>
                  </a:cubicBezTo>
                  <a:cubicBezTo>
                    <a:pt x="1332" y="7640"/>
                    <a:pt x="1156" y="7199"/>
                    <a:pt x="1067" y="6696"/>
                  </a:cubicBezTo>
                  <a:cubicBezTo>
                    <a:pt x="1027" y="6454"/>
                    <a:pt x="994" y="6189"/>
                    <a:pt x="988" y="5995"/>
                  </a:cubicBezTo>
                  <a:cubicBezTo>
                    <a:pt x="980" y="5797"/>
                    <a:pt x="982" y="5661"/>
                    <a:pt x="982" y="5661"/>
                  </a:cubicBezTo>
                  <a:lnTo>
                    <a:pt x="982" y="5661"/>
                  </a:lnTo>
                  <a:cubicBezTo>
                    <a:pt x="937" y="5691"/>
                    <a:pt x="894" y="5724"/>
                    <a:pt x="852" y="5758"/>
                  </a:cubicBezTo>
                  <a:cubicBezTo>
                    <a:pt x="852" y="5758"/>
                    <a:pt x="851" y="5895"/>
                    <a:pt x="864" y="6095"/>
                  </a:cubicBezTo>
                  <a:cubicBezTo>
                    <a:pt x="883" y="6300"/>
                    <a:pt x="908" y="6557"/>
                    <a:pt x="966" y="6811"/>
                  </a:cubicBezTo>
                  <a:cubicBezTo>
                    <a:pt x="992" y="6937"/>
                    <a:pt x="1021" y="7059"/>
                    <a:pt x="1052" y="7172"/>
                  </a:cubicBezTo>
                  <a:cubicBezTo>
                    <a:pt x="1085" y="7287"/>
                    <a:pt x="1120" y="7390"/>
                    <a:pt x="1150" y="7477"/>
                  </a:cubicBezTo>
                  <a:cubicBezTo>
                    <a:pt x="1209" y="7650"/>
                    <a:pt x="1258" y="7762"/>
                    <a:pt x="1258" y="7762"/>
                  </a:cubicBezTo>
                  <a:cubicBezTo>
                    <a:pt x="1258" y="7762"/>
                    <a:pt x="1215" y="7841"/>
                    <a:pt x="1151" y="7961"/>
                  </a:cubicBezTo>
                  <a:cubicBezTo>
                    <a:pt x="1093" y="8085"/>
                    <a:pt x="1010" y="8246"/>
                    <a:pt x="950" y="8417"/>
                  </a:cubicBezTo>
                  <a:cubicBezTo>
                    <a:pt x="880" y="8585"/>
                    <a:pt x="833" y="8761"/>
                    <a:pt x="793" y="8890"/>
                  </a:cubicBezTo>
                  <a:cubicBezTo>
                    <a:pt x="761" y="9022"/>
                    <a:pt x="740" y="9111"/>
                    <a:pt x="740" y="9111"/>
                  </a:cubicBezTo>
                  <a:cubicBezTo>
                    <a:pt x="740" y="9111"/>
                    <a:pt x="694" y="9052"/>
                    <a:pt x="625" y="8965"/>
                  </a:cubicBezTo>
                  <a:cubicBezTo>
                    <a:pt x="554" y="8874"/>
                    <a:pt x="467" y="8752"/>
                    <a:pt x="386" y="8623"/>
                  </a:cubicBezTo>
                  <a:cubicBezTo>
                    <a:pt x="217" y="8366"/>
                    <a:pt x="82" y="8080"/>
                    <a:pt x="82" y="8080"/>
                  </a:cubicBezTo>
                  <a:cubicBezTo>
                    <a:pt x="78" y="8085"/>
                    <a:pt x="75" y="8088"/>
                    <a:pt x="71" y="8094"/>
                  </a:cubicBezTo>
                  <a:cubicBezTo>
                    <a:pt x="47" y="8125"/>
                    <a:pt x="23" y="8160"/>
                    <a:pt x="1" y="8196"/>
                  </a:cubicBezTo>
                  <a:cubicBezTo>
                    <a:pt x="1" y="8196"/>
                    <a:pt x="34" y="8269"/>
                    <a:pt x="97" y="8376"/>
                  </a:cubicBezTo>
                  <a:cubicBezTo>
                    <a:pt x="158" y="8484"/>
                    <a:pt x="242" y="8622"/>
                    <a:pt x="329" y="8753"/>
                  </a:cubicBezTo>
                  <a:cubicBezTo>
                    <a:pt x="421" y="8886"/>
                    <a:pt x="516" y="9011"/>
                    <a:pt x="588" y="9101"/>
                  </a:cubicBezTo>
                  <a:cubicBezTo>
                    <a:pt x="657" y="9190"/>
                    <a:pt x="711" y="9248"/>
                    <a:pt x="711" y="9248"/>
                  </a:cubicBezTo>
                  <a:cubicBezTo>
                    <a:pt x="711" y="9248"/>
                    <a:pt x="685" y="9395"/>
                    <a:pt x="664" y="9542"/>
                  </a:cubicBezTo>
                  <a:lnTo>
                    <a:pt x="635" y="9840"/>
                  </a:lnTo>
                  <a:cubicBezTo>
                    <a:pt x="633" y="9871"/>
                    <a:pt x="657" y="9899"/>
                    <a:pt x="686" y="9900"/>
                  </a:cubicBezTo>
                  <a:cubicBezTo>
                    <a:pt x="686" y="9900"/>
                    <a:pt x="687" y="9900"/>
                    <a:pt x="688" y="9900"/>
                  </a:cubicBezTo>
                  <a:cubicBezTo>
                    <a:pt x="717" y="9900"/>
                    <a:pt x="740" y="9877"/>
                    <a:pt x="741" y="9846"/>
                  </a:cubicBezTo>
                  <a:cubicBezTo>
                    <a:pt x="741" y="9846"/>
                    <a:pt x="754" y="9700"/>
                    <a:pt x="769" y="9556"/>
                  </a:cubicBezTo>
                  <a:cubicBezTo>
                    <a:pt x="789" y="9411"/>
                    <a:pt x="815" y="9268"/>
                    <a:pt x="815" y="9268"/>
                  </a:cubicBezTo>
                  <a:cubicBezTo>
                    <a:pt x="815" y="9268"/>
                    <a:pt x="880" y="9234"/>
                    <a:pt x="985" y="9188"/>
                  </a:cubicBezTo>
                  <a:cubicBezTo>
                    <a:pt x="1090" y="9142"/>
                    <a:pt x="1227" y="9085"/>
                    <a:pt x="1363" y="9037"/>
                  </a:cubicBezTo>
                  <a:cubicBezTo>
                    <a:pt x="1505" y="8990"/>
                    <a:pt x="1645" y="8950"/>
                    <a:pt x="1747" y="8924"/>
                  </a:cubicBezTo>
                  <a:cubicBezTo>
                    <a:pt x="1849" y="8897"/>
                    <a:pt x="1920" y="8885"/>
                    <a:pt x="1920" y="8885"/>
                  </a:cubicBezTo>
                  <a:cubicBezTo>
                    <a:pt x="1923" y="8857"/>
                    <a:pt x="1923" y="8829"/>
                    <a:pt x="1920" y="8801"/>
                  </a:cubicBezTo>
                  <a:lnTo>
                    <a:pt x="1920" y="8789"/>
                  </a:lnTo>
                  <a:cubicBezTo>
                    <a:pt x="1920" y="8789"/>
                    <a:pt x="1647" y="8836"/>
                    <a:pt x="1381" y="8924"/>
                  </a:cubicBezTo>
                  <a:cubicBezTo>
                    <a:pt x="1245" y="8966"/>
                    <a:pt x="1110" y="9017"/>
                    <a:pt x="1011" y="9059"/>
                  </a:cubicBezTo>
                  <a:cubicBezTo>
                    <a:pt x="912" y="9104"/>
                    <a:pt x="845" y="9133"/>
                    <a:pt x="845" y="9133"/>
                  </a:cubicBezTo>
                  <a:cubicBezTo>
                    <a:pt x="845" y="9133"/>
                    <a:pt x="866" y="9047"/>
                    <a:pt x="896" y="8917"/>
                  </a:cubicBezTo>
                  <a:cubicBezTo>
                    <a:pt x="937" y="8790"/>
                    <a:pt x="983" y="8619"/>
                    <a:pt x="1051" y="8455"/>
                  </a:cubicBezTo>
                  <a:cubicBezTo>
                    <a:pt x="1110" y="8288"/>
                    <a:pt x="1192" y="8130"/>
                    <a:pt x="1248" y="8010"/>
                  </a:cubicBezTo>
                  <a:cubicBezTo>
                    <a:pt x="1311" y="7893"/>
                    <a:pt x="1353" y="7815"/>
                    <a:pt x="1353" y="7815"/>
                  </a:cubicBezTo>
                  <a:cubicBezTo>
                    <a:pt x="1353" y="7815"/>
                    <a:pt x="1472" y="7797"/>
                    <a:pt x="1650" y="7786"/>
                  </a:cubicBezTo>
                  <a:cubicBezTo>
                    <a:pt x="1739" y="7778"/>
                    <a:pt x="1841" y="7775"/>
                    <a:pt x="1948" y="7772"/>
                  </a:cubicBezTo>
                  <a:cubicBezTo>
                    <a:pt x="2057" y="7772"/>
                    <a:pt x="2172" y="7777"/>
                    <a:pt x="2286" y="7784"/>
                  </a:cubicBezTo>
                  <a:cubicBezTo>
                    <a:pt x="2507" y="7796"/>
                    <a:pt x="2734" y="7838"/>
                    <a:pt x="2890" y="7870"/>
                  </a:cubicBezTo>
                  <a:cubicBezTo>
                    <a:pt x="3050" y="7907"/>
                    <a:pt x="3152" y="7939"/>
                    <a:pt x="3152" y="7939"/>
                  </a:cubicBezTo>
                  <a:cubicBezTo>
                    <a:pt x="3165" y="7915"/>
                    <a:pt x="3178" y="7891"/>
                    <a:pt x="3188" y="7863"/>
                  </a:cubicBezTo>
                  <a:cubicBezTo>
                    <a:pt x="3188" y="7863"/>
                    <a:pt x="2787" y="7729"/>
                    <a:pt x="2338" y="7689"/>
                  </a:cubicBezTo>
                  <a:cubicBezTo>
                    <a:pt x="2192" y="7677"/>
                    <a:pt x="2038" y="7671"/>
                    <a:pt x="1901" y="7671"/>
                  </a:cubicBezTo>
                  <a:cubicBezTo>
                    <a:pt x="1834" y="7671"/>
                    <a:pt x="1771" y="7672"/>
                    <a:pt x="1714" y="7676"/>
                  </a:cubicBezTo>
                  <a:cubicBezTo>
                    <a:pt x="1542" y="7684"/>
                    <a:pt x="1423" y="7698"/>
                    <a:pt x="1423" y="7698"/>
                  </a:cubicBezTo>
                  <a:cubicBezTo>
                    <a:pt x="1423" y="7698"/>
                    <a:pt x="1470" y="7623"/>
                    <a:pt x="1541" y="7510"/>
                  </a:cubicBezTo>
                  <a:cubicBezTo>
                    <a:pt x="1620" y="7402"/>
                    <a:pt x="1717" y="7253"/>
                    <a:pt x="1834" y="7120"/>
                  </a:cubicBezTo>
                  <a:cubicBezTo>
                    <a:pt x="1943" y="6980"/>
                    <a:pt x="2071" y="6857"/>
                    <a:pt x="2162" y="6759"/>
                  </a:cubicBezTo>
                  <a:cubicBezTo>
                    <a:pt x="2259" y="6670"/>
                    <a:pt x="2325" y="6610"/>
                    <a:pt x="2325" y="6610"/>
                  </a:cubicBezTo>
                  <a:cubicBezTo>
                    <a:pt x="2325" y="6610"/>
                    <a:pt x="2348" y="6614"/>
                    <a:pt x="2386" y="6622"/>
                  </a:cubicBezTo>
                  <a:cubicBezTo>
                    <a:pt x="2423" y="6630"/>
                    <a:pt x="2477" y="6642"/>
                    <a:pt x="2543" y="6659"/>
                  </a:cubicBezTo>
                  <a:cubicBezTo>
                    <a:pt x="2674" y="6693"/>
                    <a:pt x="2839" y="6738"/>
                    <a:pt x="3000" y="6800"/>
                  </a:cubicBezTo>
                  <a:cubicBezTo>
                    <a:pt x="3163" y="6863"/>
                    <a:pt x="3311" y="6932"/>
                    <a:pt x="3422" y="6988"/>
                  </a:cubicBezTo>
                  <a:cubicBezTo>
                    <a:pt x="3536" y="7045"/>
                    <a:pt x="3606" y="7085"/>
                    <a:pt x="3606" y="7085"/>
                  </a:cubicBezTo>
                  <a:cubicBezTo>
                    <a:pt x="3641" y="7068"/>
                    <a:pt x="3680" y="7057"/>
                    <a:pt x="3721" y="7050"/>
                  </a:cubicBezTo>
                  <a:lnTo>
                    <a:pt x="3724" y="7042"/>
                  </a:lnTo>
                  <a:cubicBezTo>
                    <a:pt x="3724" y="7042"/>
                    <a:pt x="3427" y="6868"/>
                    <a:pt x="3109" y="6737"/>
                  </a:cubicBezTo>
                  <a:cubicBezTo>
                    <a:pt x="2949" y="6670"/>
                    <a:pt x="2778" y="6611"/>
                    <a:pt x="2649" y="6578"/>
                  </a:cubicBezTo>
                  <a:cubicBezTo>
                    <a:pt x="2519" y="6541"/>
                    <a:pt x="2429" y="6520"/>
                    <a:pt x="2429" y="6520"/>
                  </a:cubicBezTo>
                  <a:cubicBezTo>
                    <a:pt x="2429" y="6520"/>
                    <a:pt x="2498" y="6464"/>
                    <a:pt x="2602" y="6381"/>
                  </a:cubicBezTo>
                  <a:cubicBezTo>
                    <a:pt x="2710" y="6306"/>
                    <a:pt x="2853" y="6200"/>
                    <a:pt x="3006" y="6111"/>
                  </a:cubicBezTo>
                  <a:cubicBezTo>
                    <a:pt x="3311" y="5929"/>
                    <a:pt x="3637" y="5782"/>
                    <a:pt x="3637" y="5782"/>
                  </a:cubicBezTo>
                  <a:cubicBezTo>
                    <a:pt x="3637" y="5782"/>
                    <a:pt x="3767" y="5853"/>
                    <a:pt x="3961" y="5956"/>
                  </a:cubicBezTo>
                  <a:cubicBezTo>
                    <a:pt x="4155" y="6061"/>
                    <a:pt x="4409" y="6206"/>
                    <a:pt x="4675" y="6344"/>
                  </a:cubicBezTo>
                  <a:cubicBezTo>
                    <a:pt x="4937" y="6484"/>
                    <a:pt x="5216" y="6614"/>
                    <a:pt x="5434" y="6704"/>
                  </a:cubicBezTo>
                  <a:cubicBezTo>
                    <a:pt x="5547" y="6747"/>
                    <a:pt x="5639" y="6783"/>
                    <a:pt x="5705" y="6807"/>
                  </a:cubicBezTo>
                  <a:lnTo>
                    <a:pt x="5811" y="6842"/>
                  </a:lnTo>
                  <a:cubicBezTo>
                    <a:pt x="5836" y="6806"/>
                    <a:pt x="5859" y="6769"/>
                    <a:pt x="5881" y="6731"/>
                  </a:cubicBezTo>
                  <a:cubicBezTo>
                    <a:pt x="5881" y="6731"/>
                    <a:pt x="5843" y="6717"/>
                    <a:pt x="5778" y="6696"/>
                  </a:cubicBezTo>
                  <a:cubicBezTo>
                    <a:pt x="5712" y="6674"/>
                    <a:pt x="5618" y="6646"/>
                    <a:pt x="5512" y="6602"/>
                  </a:cubicBezTo>
                  <a:cubicBezTo>
                    <a:pt x="5297" y="6521"/>
                    <a:pt x="5027" y="6397"/>
                    <a:pt x="4767" y="6266"/>
                  </a:cubicBezTo>
                  <a:cubicBezTo>
                    <a:pt x="4510" y="6133"/>
                    <a:pt x="4261" y="5996"/>
                    <a:pt x="4074" y="5893"/>
                  </a:cubicBezTo>
                  <a:cubicBezTo>
                    <a:pt x="3887" y="5792"/>
                    <a:pt x="3762" y="5724"/>
                    <a:pt x="3762" y="5724"/>
                  </a:cubicBezTo>
                  <a:cubicBezTo>
                    <a:pt x="3762" y="5724"/>
                    <a:pt x="4089" y="5576"/>
                    <a:pt x="4415" y="5430"/>
                  </a:cubicBezTo>
                  <a:cubicBezTo>
                    <a:pt x="4580" y="5357"/>
                    <a:pt x="4743" y="5278"/>
                    <a:pt x="4864" y="5218"/>
                  </a:cubicBezTo>
                  <a:cubicBezTo>
                    <a:pt x="4983" y="5155"/>
                    <a:pt x="5063" y="5113"/>
                    <a:pt x="5063" y="5113"/>
                  </a:cubicBezTo>
                  <a:cubicBezTo>
                    <a:pt x="5063" y="5113"/>
                    <a:pt x="5380" y="5260"/>
                    <a:pt x="5734" y="5360"/>
                  </a:cubicBezTo>
                  <a:cubicBezTo>
                    <a:pt x="5911" y="5413"/>
                    <a:pt x="6095" y="5445"/>
                    <a:pt x="6238" y="5466"/>
                  </a:cubicBezTo>
                  <a:cubicBezTo>
                    <a:pt x="6382" y="5488"/>
                    <a:pt x="6482" y="5498"/>
                    <a:pt x="6482" y="5498"/>
                  </a:cubicBezTo>
                  <a:cubicBezTo>
                    <a:pt x="6525" y="5457"/>
                    <a:pt x="6566" y="5415"/>
                    <a:pt x="6609" y="5377"/>
                  </a:cubicBezTo>
                  <a:cubicBezTo>
                    <a:pt x="6609" y="5377"/>
                    <a:pt x="6585" y="5376"/>
                    <a:pt x="6543" y="5373"/>
                  </a:cubicBezTo>
                  <a:cubicBezTo>
                    <a:pt x="6503" y="5371"/>
                    <a:pt x="6443" y="5366"/>
                    <a:pt x="6369" y="5356"/>
                  </a:cubicBezTo>
                  <a:cubicBezTo>
                    <a:pt x="6225" y="5338"/>
                    <a:pt x="6037" y="5308"/>
                    <a:pt x="5862" y="5268"/>
                  </a:cubicBezTo>
                  <a:cubicBezTo>
                    <a:pt x="5505" y="5181"/>
                    <a:pt x="5186" y="5044"/>
                    <a:pt x="5186" y="5044"/>
                  </a:cubicBezTo>
                  <a:cubicBezTo>
                    <a:pt x="5186" y="5044"/>
                    <a:pt x="5264" y="4998"/>
                    <a:pt x="5381" y="4926"/>
                  </a:cubicBezTo>
                  <a:cubicBezTo>
                    <a:pt x="5497" y="4856"/>
                    <a:pt x="5641" y="4742"/>
                    <a:pt x="5784" y="4631"/>
                  </a:cubicBezTo>
                  <a:cubicBezTo>
                    <a:pt x="5855" y="4574"/>
                    <a:pt x="5918" y="4508"/>
                    <a:pt x="5981" y="4451"/>
                  </a:cubicBezTo>
                  <a:cubicBezTo>
                    <a:pt x="6044" y="4394"/>
                    <a:pt x="6100" y="4338"/>
                    <a:pt x="6143" y="4285"/>
                  </a:cubicBezTo>
                  <a:cubicBezTo>
                    <a:pt x="6233" y="4183"/>
                    <a:pt x="6294" y="4115"/>
                    <a:pt x="6294" y="4115"/>
                  </a:cubicBezTo>
                  <a:cubicBezTo>
                    <a:pt x="6294" y="4115"/>
                    <a:pt x="6317" y="4116"/>
                    <a:pt x="6361" y="4117"/>
                  </a:cubicBezTo>
                  <a:cubicBezTo>
                    <a:pt x="6403" y="4117"/>
                    <a:pt x="6463" y="4116"/>
                    <a:pt x="6535" y="4115"/>
                  </a:cubicBezTo>
                  <a:cubicBezTo>
                    <a:pt x="6678" y="4109"/>
                    <a:pt x="6886" y="4099"/>
                    <a:pt x="7083" y="4067"/>
                  </a:cubicBezTo>
                  <a:cubicBezTo>
                    <a:pt x="7280" y="4035"/>
                    <a:pt x="7488" y="3991"/>
                    <a:pt x="7641" y="3949"/>
                  </a:cubicBezTo>
                  <a:cubicBezTo>
                    <a:pt x="7791" y="3906"/>
                    <a:pt x="7893" y="3872"/>
                    <a:pt x="7893" y="3872"/>
                  </a:cubicBezTo>
                  <a:cubicBezTo>
                    <a:pt x="7892" y="3827"/>
                    <a:pt x="7887" y="3783"/>
                    <a:pt x="7884" y="3739"/>
                  </a:cubicBezTo>
                  <a:cubicBezTo>
                    <a:pt x="7884" y="3739"/>
                    <a:pt x="7787" y="3773"/>
                    <a:pt x="7645" y="3815"/>
                  </a:cubicBezTo>
                  <a:cubicBezTo>
                    <a:pt x="7506" y="3858"/>
                    <a:pt x="7313" y="3904"/>
                    <a:pt x="7123" y="3935"/>
                  </a:cubicBezTo>
                  <a:cubicBezTo>
                    <a:pt x="6933" y="3969"/>
                    <a:pt x="6750" y="3990"/>
                    <a:pt x="6608" y="3995"/>
                  </a:cubicBezTo>
                  <a:cubicBezTo>
                    <a:pt x="6467" y="4004"/>
                    <a:pt x="6378" y="4004"/>
                    <a:pt x="6378" y="4004"/>
                  </a:cubicBezTo>
                  <a:cubicBezTo>
                    <a:pt x="6378" y="4004"/>
                    <a:pt x="6431" y="3931"/>
                    <a:pt x="6511" y="3821"/>
                  </a:cubicBezTo>
                  <a:cubicBezTo>
                    <a:pt x="6552" y="3766"/>
                    <a:pt x="6590" y="3696"/>
                    <a:pt x="6635" y="3624"/>
                  </a:cubicBezTo>
                  <a:cubicBezTo>
                    <a:pt x="6679" y="3551"/>
                    <a:pt x="6729" y="3474"/>
                    <a:pt x="6766" y="3391"/>
                  </a:cubicBezTo>
                  <a:cubicBezTo>
                    <a:pt x="6807" y="3310"/>
                    <a:pt x="6846" y="3228"/>
                    <a:pt x="6884" y="3153"/>
                  </a:cubicBezTo>
                  <a:cubicBezTo>
                    <a:pt x="6916" y="3074"/>
                    <a:pt x="6946" y="3000"/>
                    <a:pt x="6971" y="2937"/>
                  </a:cubicBezTo>
                  <a:cubicBezTo>
                    <a:pt x="7025" y="2811"/>
                    <a:pt x="7047" y="2723"/>
                    <a:pt x="7047" y="2723"/>
                  </a:cubicBezTo>
                  <a:cubicBezTo>
                    <a:pt x="7047" y="2723"/>
                    <a:pt x="7135" y="2692"/>
                    <a:pt x="7268" y="2637"/>
                  </a:cubicBezTo>
                  <a:cubicBezTo>
                    <a:pt x="7403" y="2581"/>
                    <a:pt x="7574" y="2498"/>
                    <a:pt x="7746" y="2402"/>
                  </a:cubicBezTo>
                  <a:cubicBezTo>
                    <a:pt x="7833" y="2353"/>
                    <a:pt x="7921" y="2303"/>
                    <a:pt x="8001" y="2251"/>
                  </a:cubicBezTo>
                  <a:cubicBezTo>
                    <a:pt x="8076" y="2201"/>
                    <a:pt x="8150" y="2149"/>
                    <a:pt x="8212" y="2104"/>
                  </a:cubicBezTo>
                  <a:cubicBezTo>
                    <a:pt x="8337" y="2015"/>
                    <a:pt x="8420" y="1950"/>
                    <a:pt x="8420" y="1950"/>
                  </a:cubicBezTo>
                  <a:cubicBezTo>
                    <a:pt x="8458" y="1888"/>
                    <a:pt x="8481" y="1814"/>
                    <a:pt x="8497" y="1728"/>
                  </a:cubicBezTo>
                  <a:lnTo>
                    <a:pt x="8494" y="1720"/>
                  </a:lnTo>
                  <a:cubicBezTo>
                    <a:pt x="8494" y="1720"/>
                    <a:pt x="8415" y="1793"/>
                    <a:pt x="8287" y="1893"/>
                  </a:cubicBezTo>
                  <a:cubicBezTo>
                    <a:pt x="8157" y="1993"/>
                    <a:pt x="7984" y="2117"/>
                    <a:pt x="7812" y="2225"/>
                  </a:cubicBezTo>
                  <a:cubicBezTo>
                    <a:pt x="7630" y="2333"/>
                    <a:pt x="7450" y="2427"/>
                    <a:pt x="7318" y="2490"/>
                  </a:cubicBezTo>
                  <a:cubicBezTo>
                    <a:pt x="7184" y="2553"/>
                    <a:pt x="7089" y="2587"/>
                    <a:pt x="7089" y="2587"/>
                  </a:cubicBezTo>
                  <a:cubicBezTo>
                    <a:pt x="7089" y="2587"/>
                    <a:pt x="7096" y="2566"/>
                    <a:pt x="7108" y="2528"/>
                  </a:cubicBezTo>
                  <a:cubicBezTo>
                    <a:pt x="7120" y="2491"/>
                    <a:pt x="7133" y="2435"/>
                    <a:pt x="7147" y="2369"/>
                  </a:cubicBezTo>
                  <a:cubicBezTo>
                    <a:pt x="7161" y="2302"/>
                    <a:pt x="7178" y="2224"/>
                    <a:pt x="7197" y="2141"/>
                  </a:cubicBezTo>
                  <a:cubicBezTo>
                    <a:pt x="7213" y="2057"/>
                    <a:pt x="7222" y="1967"/>
                    <a:pt x="7235" y="1877"/>
                  </a:cubicBezTo>
                  <a:cubicBezTo>
                    <a:pt x="7250" y="1788"/>
                    <a:pt x="7255" y="1698"/>
                    <a:pt x="7259" y="1613"/>
                  </a:cubicBezTo>
                  <a:cubicBezTo>
                    <a:pt x="7262" y="1526"/>
                    <a:pt x="7270" y="1448"/>
                    <a:pt x="7270" y="1379"/>
                  </a:cubicBezTo>
                  <a:cubicBezTo>
                    <a:pt x="7265" y="1243"/>
                    <a:pt x="7262" y="1152"/>
                    <a:pt x="7262" y="1152"/>
                  </a:cubicBezTo>
                  <a:cubicBezTo>
                    <a:pt x="7262" y="1152"/>
                    <a:pt x="7309" y="1112"/>
                    <a:pt x="7378" y="1052"/>
                  </a:cubicBezTo>
                  <a:cubicBezTo>
                    <a:pt x="7446" y="990"/>
                    <a:pt x="7530" y="903"/>
                    <a:pt x="7616" y="811"/>
                  </a:cubicBezTo>
                  <a:cubicBezTo>
                    <a:pt x="7700" y="720"/>
                    <a:pt x="7788" y="622"/>
                    <a:pt x="7845" y="546"/>
                  </a:cubicBezTo>
                  <a:cubicBezTo>
                    <a:pt x="7902" y="469"/>
                    <a:pt x="7940" y="417"/>
                    <a:pt x="7940" y="417"/>
                  </a:cubicBezTo>
                  <a:cubicBezTo>
                    <a:pt x="7906" y="394"/>
                    <a:pt x="7872" y="369"/>
                    <a:pt x="7839" y="345"/>
                  </a:cubicBezTo>
                  <a:cubicBezTo>
                    <a:pt x="7839" y="345"/>
                    <a:pt x="7805" y="391"/>
                    <a:pt x="7755" y="460"/>
                  </a:cubicBezTo>
                  <a:cubicBezTo>
                    <a:pt x="7704" y="528"/>
                    <a:pt x="7637" y="616"/>
                    <a:pt x="7560" y="700"/>
                  </a:cubicBezTo>
                  <a:cubicBezTo>
                    <a:pt x="7408" y="868"/>
                    <a:pt x="7255" y="1012"/>
                    <a:pt x="7255" y="1012"/>
                  </a:cubicBezTo>
                  <a:cubicBezTo>
                    <a:pt x="7255" y="1012"/>
                    <a:pt x="7247" y="951"/>
                    <a:pt x="7236" y="857"/>
                  </a:cubicBezTo>
                  <a:cubicBezTo>
                    <a:pt x="7228" y="764"/>
                    <a:pt x="7212" y="641"/>
                    <a:pt x="7181" y="520"/>
                  </a:cubicBezTo>
                  <a:cubicBezTo>
                    <a:pt x="7168" y="459"/>
                    <a:pt x="7155" y="399"/>
                    <a:pt x="7144" y="341"/>
                  </a:cubicBezTo>
                  <a:cubicBezTo>
                    <a:pt x="7129" y="285"/>
                    <a:pt x="7110" y="233"/>
                    <a:pt x="7097" y="189"/>
                  </a:cubicBezTo>
                  <a:cubicBezTo>
                    <a:pt x="7070" y="99"/>
                    <a:pt x="7051" y="40"/>
                    <a:pt x="7051" y="40"/>
                  </a:cubicBezTo>
                  <a:cubicBezTo>
                    <a:pt x="7044" y="16"/>
                    <a:pt x="7023" y="0"/>
                    <a:pt x="7001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5470685" y="1826698"/>
              <a:ext cx="187312" cy="313128"/>
            </a:xfrm>
            <a:custGeom>
              <a:avLst/>
              <a:gdLst/>
              <a:ahLst/>
              <a:cxnLst/>
              <a:rect l="l" t="t" r="r" b="b"/>
              <a:pathLst>
                <a:path w="4246" h="7098" extrusionOk="0">
                  <a:moveTo>
                    <a:pt x="3898" y="0"/>
                  </a:moveTo>
                  <a:cubicBezTo>
                    <a:pt x="3747" y="0"/>
                    <a:pt x="3599" y="44"/>
                    <a:pt x="3460" y="158"/>
                  </a:cubicBezTo>
                  <a:cubicBezTo>
                    <a:pt x="3234" y="350"/>
                    <a:pt x="3130" y="600"/>
                    <a:pt x="3048" y="844"/>
                  </a:cubicBezTo>
                  <a:cubicBezTo>
                    <a:pt x="2965" y="1088"/>
                    <a:pt x="2891" y="1328"/>
                    <a:pt x="2673" y="1531"/>
                  </a:cubicBezTo>
                  <a:cubicBezTo>
                    <a:pt x="2546" y="1652"/>
                    <a:pt x="2393" y="1729"/>
                    <a:pt x="2223" y="1807"/>
                  </a:cubicBezTo>
                  <a:cubicBezTo>
                    <a:pt x="2137" y="1843"/>
                    <a:pt x="2048" y="1876"/>
                    <a:pt x="1956" y="1908"/>
                  </a:cubicBezTo>
                  <a:cubicBezTo>
                    <a:pt x="1867" y="1941"/>
                    <a:pt x="1775" y="1976"/>
                    <a:pt x="1682" y="2011"/>
                  </a:cubicBezTo>
                  <a:cubicBezTo>
                    <a:pt x="1313" y="2149"/>
                    <a:pt x="931" y="2336"/>
                    <a:pt x="725" y="2672"/>
                  </a:cubicBezTo>
                  <a:cubicBezTo>
                    <a:pt x="511" y="3009"/>
                    <a:pt x="516" y="3396"/>
                    <a:pt x="500" y="3740"/>
                  </a:cubicBezTo>
                  <a:cubicBezTo>
                    <a:pt x="490" y="4093"/>
                    <a:pt x="463" y="4401"/>
                    <a:pt x="207" y="4718"/>
                  </a:cubicBezTo>
                  <a:cubicBezTo>
                    <a:pt x="116" y="4826"/>
                    <a:pt x="49" y="4962"/>
                    <a:pt x="32" y="5104"/>
                  </a:cubicBezTo>
                  <a:cubicBezTo>
                    <a:pt x="1" y="5326"/>
                    <a:pt x="105" y="5394"/>
                    <a:pt x="213" y="5442"/>
                  </a:cubicBezTo>
                  <a:cubicBezTo>
                    <a:pt x="323" y="5490"/>
                    <a:pt x="448" y="5524"/>
                    <a:pt x="499" y="5665"/>
                  </a:cubicBezTo>
                  <a:cubicBezTo>
                    <a:pt x="599" y="5934"/>
                    <a:pt x="588" y="6155"/>
                    <a:pt x="594" y="6387"/>
                  </a:cubicBezTo>
                  <a:cubicBezTo>
                    <a:pt x="596" y="6503"/>
                    <a:pt x="612" y="6621"/>
                    <a:pt x="641" y="6740"/>
                  </a:cubicBezTo>
                  <a:cubicBezTo>
                    <a:pt x="673" y="6860"/>
                    <a:pt x="735" y="6981"/>
                    <a:pt x="828" y="7097"/>
                  </a:cubicBezTo>
                  <a:cubicBezTo>
                    <a:pt x="912" y="6966"/>
                    <a:pt x="957" y="6853"/>
                    <a:pt x="989" y="6741"/>
                  </a:cubicBezTo>
                  <a:cubicBezTo>
                    <a:pt x="1027" y="6632"/>
                    <a:pt x="1039" y="6527"/>
                    <a:pt x="1062" y="6424"/>
                  </a:cubicBezTo>
                  <a:cubicBezTo>
                    <a:pt x="1104" y="6220"/>
                    <a:pt x="1153" y="6018"/>
                    <a:pt x="1349" y="5852"/>
                  </a:cubicBezTo>
                  <a:cubicBezTo>
                    <a:pt x="1403" y="5808"/>
                    <a:pt x="1463" y="5796"/>
                    <a:pt x="1525" y="5796"/>
                  </a:cubicBezTo>
                  <a:cubicBezTo>
                    <a:pt x="1582" y="5796"/>
                    <a:pt x="1640" y="5807"/>
                    <a:pt x="1698" y="5814"/>
                  </a:cubicBezTo>
                  <a:cubicBezTo>
                    <a:pt x="1727" y="5817"/>
                    <a:pt x="1755" y="5820"/>
                    <a:pt x="1782" y="5820"/>
                  </a:cubicBezTo>
                  <a:cubicBezTo>
                    <a:pt x="1867" y="5820"/>
                    <a:pt x="1940" y="5795"/>
                    <a:pt x="2003" y="5700"/>
                  </a:cubicBezTo>
                  <a:cubicBezTo>
                    <a:pt x="2052" y="5619"/>
                    <a:pt x="2061" y="5523"/>
                    <a:pt x="2056" y="5426"/>
                  </a:cubicBezTo>
                  <a:cubicBezTo>
                    <a:pt x="2029" y="5135"/>
                    <a:pt x="2245" y="4990"/>
                    <a:pt x="2481" y="4912"/>
                  </a:cubicBezTo>
                  <a:cubicBezTo>
                    <a:pt x="2696" y="4845"/>
                    <a:pt x="2922" y="4819"/>
                    <a:pt x="3087" y="4742"/>
                  </a:cubicBezTo>
                  <a:cubicBezTo>
                    <a:pt x="3126" y="4554"/>
                    <a:pt x="3147" y="4361"/>
                    <a:pt x="3149" y="4168"/>
                  </a:cubicBezTo>
                  <a:cubicBezTo>
                    <a:pt x="3154" y="3908"/>
                    <a:pt x="3128" y="3649"/>
                    <a:pt x="3075" y="3394"/>
                  </a:cubicBezTo>
                  <a:cubicBezTo>
                    <a:pt x="3024" y="3165"/>
                    <a:pt x="2937" y="2956"/>
                    <a:pt x="2851" y="2740"/>
                  </a:cubicBezTo>
                  <a:cubicBezTo>
                    <a:pt x="2787" y="2574"/>
                    <a:pt x="2738" y="2398"/>
                    <a:pt x="2792" y="2223"/>
                  </a:cubicBezTo>
                  <a:cubicBezTo>
                    <a:pt x="2853" y="2032"/>
                    <a:pt x="3012" y="1885"/>
                    <a:pt x="3142" y="1742"/>
                  </a:cubicBezTo>
                  <a:cubicBezTo>
                    <a:pt x="3440" y="1412"/>
                    <a:pt x="3751" y="1087"/>
                    <a:pt x="3983" y="705"/>
                  </a:cubicBezTo>
                  <a:cubicBezTo>
                    <a:pt x="4104" y="503"/>
                    <a:pt x="4194" y="289"/>
                    <a:pt x="4245" y="67"/>
                  </a:cubicBezTo>
                  <a:cubicBezTo>
                    <a:pt x="4131" y="27"/>
                    <a:pt x="4014" y="0"/>
                    <a:pt x="3898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4765042" y="1753734"/>
              <a:ext cx="398888" cy="386006"/>
            </a:xfrm>
            <a:custGeom>
              <a:avLst/>
              <a:gdLst/>
              <a:ahLst/>
              <a:cxnLst/>
              <a:rect l="l" t="t" r="r" b="b"/>
              <a:pathLst>
                <a:path w="9042" h="8750" extrusionOk="0">
                  <a:moveTo>
                    <a:pt x="580" y="0"/>
                  </a:moveTo>
                  <a:cubicBezTo>
                    <a:pt x="511" y="0"/>
                    <a:pt x="444" y="47"/>
                    <a:pt x="435" y="124"/>
                  </a:cubicBezTo>
                  <a:cubicBezTo>
                    <a:pt x="419" y="257"/>
                    <a:pt x="385" y="393"/>
                    <a:pt x="340" y="534"/>
                  </a:cubicBezTo>
                  <a:cubicBezTo>
                    <a:pt x="298" y="671"/>
                    <a:pt x="254" y="818"/>
                    <a:pt x="207" y="971"/>
                  </a:cubicBezTo>
                  <a:cubicBezTo>
                    <a:pt x="153" y="1149"/>
                    <a:pt x="54" y="1308"/>
                    <a:pt x="22" y="1502"/>
                  </a:cubicBezTo>
                  <a:cubicBezTo>
                    <a:pt x="3" y="1601"/>
                    <a:pt x="1" y="1708"/>
                    <a:pt x="25" y="1833"/>
                  </a:cubicBezTo>
                  <a:cubicBezTo>
                    <a:pt x="51" y="1957"/>
                    <a:pt x="113" y="2092"/>
                    <a:pt x="214" y="2248"/>
                  </a:cubicBezTo>
                  <a:cubicBezTo>
                    <a:pt x="518" y="2682"/>
                    <a:pt x="950" y="2427"/>
                    <a:pt x="1141" y="2657"/>
                  </a:cubicBezTo>
                  <a:cubicBezTo>
                    <a:pt x="1564" y="3161"/>
                    <a:pt x="1265" y="3692"/>
                    <a:pt x="1621" y="4094"/>
                  </a:cubicBezTo>
                  <a:cubicBezTo>
                    <a:pt x="1772" y="4254"/>
                    <a:pt x="1987" y="4332"/>
                    <a:pt x="2198" y="4395"/>
                  </a:cubicBezTo>
                  <a:cubicBezTo>
                    <a:pt x="2408" y="4464"/>
                    <a:pt x="2609" y="4528"/>
                    <a:pt x="2746" y="4689"/>
                  </a:cubicBezTo>
                  <a:cubicBezTo>
                    <a:pt x="2912" y="4891"/>
                    <a:pt x="2919" y="5163"/>
                    <a:pt x="2947" y="5422"/>
                  </a:cubicBezTo>
                  <a:cubicBezTo>
                    <a:pt x="2992" y="5842"/>
                    <a:pt x="3188" y="6328"/>
                    <a:pt x="3606" y="6452"/>
                  </a:cubicBezTo>
                  <a:cubicBezTo>
                    <a:pt x="3694" y="6477"/>
                    <a:pt x="3777" y="6487"/>
                    <a:pt x="3857" y="6487"/>
                  </a:cubicBezTo>
                  <a:cubicBezTo>
                    <a:pt x="4245" y="6487"/>
                    <a:pt x="4552" y="6241"/>
                    <a:pt x="4888" y="6241"/>
                  </a:cubicBezTo>
                  <a:cubicBezTo>
                    <a:pt x="4931" y="6241"/>
                    <a:pt x="4976" y="6245"/>
                    <a:pt x="5021" y="6254"/>
                  </a:cubicBezTo>
                  <a:cubicBezTo>
                    <a:pt x="5282" y="6305"/>
                    <a:pt x="5434" y="6528"/>
                    <a:pt x="5554" y="6751"/>
                  </a:cubicBezTo>
                  <a:cubicBezTo>
                    <a:pt x="5675" y="6976"/>
                    <a:pt x="5750" y="7191"/>
                    <a:pt x="5910" y="7250"/>
                  </a:cubicBezTo>
                  <a:cubicBezTo>
                    <a:pt x="5958" y="7269"/>
                    <a:pt x="6012" y="7275"/>
                    <a:pt x="6070" y="7275"/>
                  </a:cubicBezTo>
                  <a:cubicBezTo>
                    <a:pt x="6110" y="7275"/>
                    <a:pt x="6151" y="7272"/>
                    <a:pt x="6194" y="7268"/>
                  </a:cubicBezTo>
                  <a:cubicBezTo>
                    <a:pt x="6254" y="7263"/>
                    <a:pt x="6321" y="7261"/>
                    <a:pt x="6389" y="7261"/>
                  </a:cubicBezTo>
                  <a:cubicBezTo>
                    <a:pt x="6442" y="7261"/>
                    <a:pt x="6496" y="7262"/>
                    <a:pt x="6549" y="7266"/>
                  </a:cubicBezTo>
                  <a:cubicBezTo>
                    <a:pt x="6791" y="7287"/>
                    <a:pt x="7020" y="7375"/>
                    <a:pt x="7057" y="7648"/>
                  </a:cubicBezTo>
                  <a:cubicBezTo>
                    <a:pt x="7069" y="7741"/>
                    <a:pt x="7100" y="7826"/>
                    <a:pt x="7166" y="7885"/>
                  </a:cubicBezTo>
                  <a:cubicBezTo>
                    <a:pt x="7212" y="7928"/>
                    <a:pt x="7259" y="7944"/>
                    <a:pt x="7307" y="7944"/>
                  </a:cubicBezTo>
                  <a:cubicBezTo>
                    <a:pt x="7444" y="7944"/>
                    <a:pt x="7590" y="7814"/>
                    <a:pt x="7740" y="7814"/>
                  </a:cubicBezTo>
                  <a:cubicBezTo>
                    <a:pt x="7767" y="7814"/>
                    <a:pt x="7793" y="7818"/>
                    <a:pt x="7819" y="7827"/>
                  </a:cubicBezTo>
                  <a:cubicBezTo>
                    <a:pt x="8042" y="7911"/>
                    <a:pt x="8135" y="8067"/>
                    <a:pt x="8216" y="8225"/>
                  </a:cubicBezTo>
                  <a:cubicBezTo>
                    <a:pt x="8296" y="8389"/>
                    <a:pt x="8372" y="8537"/>
                    <a:pt x="8553" y="8749"/>
                  </a:cubicBezTo>
                  <a:cubicBezTo>
                    <a:pt x="8731" y="8520"/>
                    <a:pt x="8703" y="8274"/>
                    <a:pt x="8660" y="8073"/>
                  </a:cubicBezTo>
                  <a:cubicBezTo>
                    <a:pt x="8616" y="7863"/>
                    <a:pt x="8550" y="7675"/>
                    <a:pt x="8585" y="7412"/>
                  </a:cubicBezTo>
                  <a:cubicBezTo>
                    <a:pt x="8616" y="7129"/>
                    <a:pt x="9041" y="7159"/>
                    <a:pt x="8908" y="6788"/>
                  </a:cubicBezTo>
                  <a:cubicBezTo>
                    <a:pt x="8864" y="6671"/>
                    <a:pt x="8775" y="6577"/>
                    <a:pt x="8674" y="6508"/>
                  </a:cubicBezTo>
                  <a:cubicBezTo>
                    <a:pt x="8379" y="6312"/>
                    <a:pt x="8319" y="6046"/>
                    <a:pt x="8272" y="5737"/>
                  </a:cubicBezTo>
                  <a:cubicBezTo>
                    <a:pt x="8248" y="5584"/>
                    <a:pt x="8228" y="5422"/>
                    <a:pt x="8174" y="5256"/>
                  </a:cubicBezTo>
                  <a:cubicBezTo>
                    <a:pt x="8119" y="5086"/>
                    <a:pt x="8039" y="4926"/>
                    <a:pt x="7919" y="4791"/>
                  </a:cubicBezTo>
                  <a:cubicBezTo>
                    <a:pt x="7681" y="4524"/>
                    <a:pt x="7329" y="4449"/>
                    <a:pt x="7016" y="4405"/>
                  </a:cubicBezTo>
                  <a:cubicBezTo>
                    <a:pt x="6700" y="4358"/>
                    <a:pt x="6413" y="4330"/>
                    <a:pt x="6242" y="4132"/>
                  </a:cubicBezTo>
                  <a:cubicBezTo>
                    <a:pt x="5958" y="3792"/>
                    <a:pt x="6189" y="3250"/>
                    <a:pt x="5882" y="2864"/>
                  </a:cubicBezTo>
                  <a:cubicBezTo>
                    <a:pt x="5766" y="2714"/>
                    <a:pt x="5589" y="2660"/>
                    <a:pt x="5393" y="2660"/>
                  </a:cubicBezTo>
                  <a:cubicBezTo>
                    <a:pt x="5221" y="2660"/>
                    <a:pt x="5033" y="2702"/>
                    <a:pt x="4860" y="2758"/>
                  </a:cubicBezTo>
                  <a:cubicBezTo>
                    <a:pt x="4702" y="2809"/>
                    <a:pt x="4528" y="2872"/>
                    <a:pt x="4368" y="2872"/>
                  </a:cubicBezTo>
                  <a:cubicBezTo>
                    <a:pt x="4303" y="2872"/>
                    <a:pt x="4240" y="2862"/>
                    <a:pt x="4182" y="2836"/>
                  </a:cubicBezTo>
                  <a:cubicBezTo>
                    <a:pt x="4015" y="2764"/>
                    <a:pt x="3932" y="2598"/>
                    <a:pt x="3862" y="2427"/>
                  </a:cubicBezTo>
                  <a:cubicBezTo>
                    <a:pt x="3785" y="2258"/>
                    <a:pt x="3730" y="2079"/>
                    <a:pt x="3594" y="1979"/>
                  </a:cubicBezTo>
                  <a:cubicBezTo>
                    <a:pt x="3281" y="1734"/>
                    <a:pt x="2748" y="2055"/>
                    <a:pt x="2386" y="1624"/>
                  </a:cubicBezTo>
                  <a:cubicBezTo>
                    <a:pt x="2223" y="1430"/>
                    <a:pt x="2588" y="1087"/>
                    <a:pt x="2378" y="788"/>
                  </a:cubicBezTo>
                  <a:cubicBezTo>
                    <a:pt x="2309" y="678"/>
                    <a:pt x="2229" y="607"/>
                    <a:pt x="2155" y="556"/>
                  </a:cubicBezTo>
                  <a:cubicBezTo>
                    <a:pt x="2079" y="503"/>
                    <a:pt x="1999" y="474"/>
                    <a:pt x="1915" y="456"/>
                  </a:cubicBezTo>
                  <a:cubicBezTo>
                    <a:pt x="1746" y="420"/>
                    <a:pt x="1574" y="427"/>
                    <a:pt x="1415" y="379"/>
                  </a:cubicBezTo>
                  <a:cubicBezTo>
                    <a:pt x="1278" y="339"/>
                    <a:pt x="1137" y="298"/>
                    <a:pt x="1015" y="242"/>
                  </a:cubicBezTo>
                  <a:cubicBezTo>
                    <a:pt x="895" y="189"/>
                    <a:pt x="780" y="123"/>
                    <a:pt x="678" y="36"/>
                  </a:cubicBezTo>
                  <a:cubicBezTo>
                    <a:pt x="649" y="12"/>
                    <a:pt x="614" y="0"/>
                    <a:pt x="5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4792966" y="1775217"/>
              <a:ext cx="323010" cy="296762"/>
            </a:xfrm>
            <a:custGeom>
              <a:avLst/>
              <a:gdLst/>
              <a:ahLst/>
              <a:cxnLst/>
              <a:rect l="l" t="t" r="r" b="b"/>
              <a:pathLst>
                <a:path w="7322" h="6727" extrusionOk="0">
                  <a:moveTo>
                    <a:pt x="88" y="1"/>
                  </a:moveTo>
                  <a:cubicBezTo>
                    <a:pt x="64" y="151"/>
                    <a:pt x="45" y="305"/>
                    <a:pt x="28" y="464"/>
                  </a:cubicBezTo>
                  <a:cubicBezTo>
                    <a:pt x="17" y="619"/>
                    <a:pt x="11" y="778"/>
                    <a:pt x="6" y="941"/>
                  </a:cubicBezTo>
                  <a:cubicBezTo>
                    <a:pt x="0" y="1057"/>
                    <a:pt x="10" y="1175"/>
                    <a:pt x="73" y="1272"/>
                  </a:cubicBezTo>
                  <a:cubicBezTo>
                    <a:pt x="146" y="1379"/>
                    <a:pt x="271" y="1431"/>
                    <a:pt x="393" y="1473"/>
                  </a:cubicBezTo>
                  <a:cubicBezTo>
                    <a:pt x="805" y="1631"/>
                    <a:pt x="1213" y="1861"/>
                    <a:pt x="1353" y="2261"/>
                  </a:cubicBezTo>
                  <a:cubicBezTo>
                    <a:pt x="1460" y="2565"/>
                    <a:pt x="1413" y="2975"/>
                    <a:pt x="1686" y="3172"/>
                  </a:cubicBezTo>
                  <a:cubicBezTo>
                    <a:pt x="1810" y="3264"/>
                    <a:pt x="1960" y="3278"/>
                    <a:pt x="2115" y="3278"/>
                  </a:cubicBezTo>
                  <a:cubicBezTo>
                    <a:pt x="2179" y="3278"/>
                    <a:pt x="2244" y="3276"/>
                    <a:pt x="2308" y="3276"/>
                  </a:cubicBezTo>
                  <a:cubicBezTo>
                    <a:pt x="2392" y="3276"/>
                    <a:pt x="2475" y="3280"/>
                    <a:pt x="2553" y="3298"/>
                  </a:cubicBezTo>
                  <a:cubicBezTo>
                    <a:pt x="2688" y="3327"/>
                    <a:pt x="2801" y="3398"/>
                    <a:pt x="2900" y="3492"/>
                  </a:cubicBezTo>
                  <a:cubicBezTo>
                    <a:pt x="3000" y="3582"/>
                    <a:pt x="3084" y="3694"/>
                    <a:pt x="3150" y="3815"/>
                  </a:cubicBezTo>
                  <a:cubicBezTo>
                    <a:pt x="3284" y="4052"/>
                    <a:pt x="3371" y="4323"/>
                    <a:pt x="3514" y="4559"/>
                  </a:cubicBezTo>
                  <a:cubicBezTo>
                    <a:pt x="3593" y="4688"/>
                    <a:pt x="3699" y="4823"/>
                    <a:pt x="3851" y="4848"/>
                  </a:cubicBezTo>
                  <a:cubicBezTo>
                    <a:pt x="3871" y="4851"/>
                    <a:pt x="3892" y="4853"/>
                    <a:pt x="3913" y="4853"/>
                  </a:cubicBezTo>
                  <a:cubicBezTo>
                    <a:pt x="4055" y="4853"/>
                    <a:pt x="4196" y="4778"/>
                    <a:pt x="4339" y="4771"/>
                  </a:cubicBezTo>
                  <a:cubicBezTo>
                    <a:pt x="4344" y="4771"/>
                    <a:pt x="4349" y="4771"/>
                    <a:pt x="4354" y="4771"/>
                  </a:cubicBezTo>
                  <a:cubicBezTo>
                    <a:pt x="4603" y="4771"/>
                    <a:pt x="4752" y="5073"/>
                    <a:pt x="4890" y="5279"/>
                  </a:cubicBezTo>
                  <a:cubicBezTo>
                    <a:pt x="5030" y="5490"/>
                    <a:pt x="5148" y="5727"/>
                    <a:pt x="5353" y="5825"/>
                  </a:cubicBezTo>
                  <a:cubicBezTo>
                    <a:pt x="5515" y="5901"/>
                    <a:pt x="5706" y="5882"/>
                    <a:pt x="5890" y="5897"/>
                  </a:cubicBezTo>
                  <a:cubicBezTo>
                    <a:pt x="6385" y="5930"/>
                    <a:pt x="6867" y="6239"/>
                    <a:pt x="7322" y="6726"/>
                  </a:cubicBezTo>
                  <a:cubicBezTo>
                    <a:pt x="7032" y="6121"/>
                    <a:pt x="6791" y="5616"/>
                    <a:pt x="6539" y="5071"/>
                  </a:cubicBezTo>
                  <a:cubicBezTo>
                    <a:pt x="6451" y="4872"/>
                    <a:pt x="6366" y="4656"/>
                    <a:pt x="6197" y="4519"/>
                  </a:cubicBezTo>
                  <a:cubicBezTo>
                    <a:pt x="5979" y="4345"/>
                    <a:pt x="5690" y="4345"/>
                    <a:pt x="5436" y="4329"/>
                  </a:cubicBezTo>
                  <a:cubicBezTo>
                    <a:pt x="5179" y="4314"/>
                    <a:pt x="4847" y="4335"/>
                    <a:pt x="4738" y="4105"/>
                  </a:cubicBezTo>
                  <a:cubicBezTo>
                    <a:pt x="4673" y="3960"/>
                    <a:pt x="4692" y="3772"/>
                    <a:pt x="4602" y="3645"/>
                  </a:cubicBezTo>
                  <a:cubicBezTo>
                    <a:pt x="4518" y="3529"/>
                    <a:pt x="4369" y="3490"/>
                    <a:pt x="4224" y="3475"/>
                  </a:cubicBezTo>
                  <a:cubicBezTo>
                    <a:pt x="3961" y="3451"/>
                    <a:pt x="3692" y="3470"/>
                    <a:pt x="3428" y="3425"/>
                  </a:cubicBezTo>
                  <a:cubicBezTo>
                    <a:pt x="3297" y="3401"/>
                    <a:pt x="3166" y="3358"/>
                    <a:pt x="3050" y="3291"/>
                  </a:cubicBezTo>
                  <a:cubicBezTo>
                    <a:pt x="2938" y="3221"/>
                    <a:pt x="2843" y="3126"/>
                    <a:pt x="2785" y="3006"/>
                  </a:cubicBezTo>
                  <a:cubicBezTo>
                    <a:pt x="2668" y="2745"/>
                    <a:pt x="2733" y="2405"/>
                    <a:pt x="2560" y="2203"/>
                  </a:cubicBezTo>
                  <a:cubicBezTo>
                    <a:pt x="2364" y="1981"/>
                    <a:pt x="1986" y="2055"/>
                    <a:pt x="1692" y="1942"/>
                  </a:cubicBezTo>
                  <a:cubicBezTo>
                    <a:pt x="1307" y="1792"/>
                    <a:pt x="1149" y="1328"/>
                    <a:pt x="1162" y="925"/>
                  </a:cubicBezTo>
                  <a:cubicBezTo>
                    <a:pt x="1161" y="811"/>
                    <a:pt x="1180" y="683"/>
                    <a:pt x="1120" y="592"/>
                  </a:cubicBezTo>
                  <a:cubicBezTo>
                    <a:pt x="1071" y="509"/>
                    <a:pt x="966" y="471"/>
                    <a:pt x="876" y="426"/>
                  </a:cubicBezTo>
                  <a:cubicBezTo>
                    <a:pt x="745" y="366"/>
                    <a:pt x="611" y="301"/>
                    <a:pt x="477" y="232"/>
                  </a:cubicBezTo>
                  <a:cubicBezTo>
                    <a:pt x="350" y="159"/>
                    <a:pt x="220" y="81"/>
                    <a:pt x="88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4771174" y="1766880"/>
              <a:ext cx="380139" cy="350758"/>
            </a:xfrm>
            <a:custGeom>
              <a:avLst/>
              <a:gdLst/>
              <a:ahLst/>
              <a:cxnLst/>
              <a:rect l="l" t="t" r="r" b="b"/>
              <a:pathLst>
                <a:path w="8617" h="7951" extrusionOk="0">
                  <a:moveTo>
                    <a:pt x="531" y="1"/>
                  </a:moveTo>
                  <a:cubicBezTo>
                    <a:pt x="524" y="1"/>
                    <a:pt x="517" y="2"/>
                    <a:pt x="510" y="5"/>
                  </a:cubicBezTo>
                  <a:cubicBezTo>
                    <a:pt x="484" y="16"/>
                    <a:pt x="469" y="47"/>
                    <a:pt x="480" y="73"/>
                  </a:cubicBezTo>
                  <a:cubicBezTo>
                    <a:pt x="480" y="73"/>
                    <a:pt x="485" y="86"/>
                    <a:pt x="494" y="109"/>
                  </a:cubicBezTo>
                  <a:cubicBezTo>
                    <a:pt x="502" y="131"/>
                    <a:pt x="515" y="162"/>
                    <a:pt x="533" y="199"/>
                  </a:cubicBezTo>
                  <a:cubicBezTo>
                    <a:pt x="569" y="274"/>
                    <a:pt x="616" y="372"/>
                    <a:pt x="663" y="472"/>
                  </a:cubicBezTo>
                  <a:cubicBezTo>
                    <a:pt x="709" y="573"/>
                    <a:pt x="766" y="667"/>
                    <a:pt x="805" y="739"/>
                  </a:cubicBezTo>
                  <a:cubicBezTo>
                    <a:pt x="845" y="810"/>
                    <a:pt x="873" y="858"/>
                    <a:pt x="873" y="858"/>
                  </a:cubicBezTo>
                  <a:cubicBezTo>
                    <a:pt x="873" y="858"/>
                    <a:pt x="669" y="842"/>
                    <a:pt x="459" y="816"/>
                  </a:cubicBezTo>
                  <a:cubicBezTo>
                    <a:pt x="247" y="793"/>
                    <a:pt x="43" y="750"/>
                    <a:pt x="43" y="750"/>
                  </a:cubicBezTo>
                  <a:cubicBezTo>
                    <a:pt x="29" y="783"/>
                    <a:pt x="15" y="819"/>
                    <a:pt x="1" y="855"/>
                  </a:cubicBezTo>
                  <a:cubicBezTo>
                    <a:pt x="1" y="855"/>
                    <a:pt x="57" y="866"/>
                    <a:pt x="147" y="881"/>
                  </a:cubicBezTo>
                  <a:cubicBezTo>
                    <a:pt x="237" y="894"/>
                    <a:pt x="356" y="910"/>
                    <a:pt x="472" y="925"/>
                  </a:cubicBezTo>
                  <a:cubicBezTo>
                    <a:pt x="707" y="953"/>
                    <a:pt x="934" y="968"/>
                    <a:pt x="934" y="968"/>
                  </a:cubicBezTo>
                  <a:cubicBezTo>
                    <a:pt x="934" y="968"/>
                    <a:pt x="978" y="1035"/>
                    <a:pt x="1044" y="1136"/>
                  </a:cubicBezTo>
                  <a:cubicBezTo>
                    <a:pt x="1108" y="1238"/>
                    <a:pt x="1194" y="1373"/>
                    <a:pt x="1293" y="1499"/>
                  </a:cubicBezTo>
                  <a:cubicBezTo>
                    <a:pt x="1386" y="1629"/>
                    <a:pt x="1483" y="1756"/>
                    <a:pt x="1562" y="1847"/>
                  </a:cubicBezTo>
                  <a:cubicBezTo>
                    <a:pt x="1638" y="1939"/>
                    <a:pt x="1690" y="2001"/>
                    <a:pt x="1690" y="2001"/>
                  </a:cubicBezTo>
                  <a:cubicBezTo>
                    <a:pt x="1690" y="2001"/>
                    <a:pt x="1318" y="2042"/>
                    <a:pt x="930" y="2050"/>
                  </a:cubicBezTo>
                  <a:cubicBezTo>
                    <a:pt x="882" y="2051"/>
                    <a:pt x="833" y="2051"/>
                    <a:pt x="785" y="2051"/>
                  </a:cubicBezTo>
                  <a:cubicBezTo>
                    <a:pt x="454" y="2051"/>
                    <a:pt x="149" y="2032"/>
                    <a:pt x="149" y="2032"/>
                  </a:cubicBezTo>
                  <a:lnTo>
                    <a:pt x="149" y="2040"/>
                  </a:lnTo>
                  <a:cubicBezTo>
                    <a:pt x="198" y="2090"/>
                    <a:pt x="252" y="2127"/>
                    <a:pt x="304" y="2153"/>
                  </a:cubicBezTo>
                  <a:cubicBezTo>
                    <a:pt x="304" y="2153"/>
                    <a:pt x="399" y="2155"/>
                    <a:pt x="539" y="2159"/>
                  </a:cubicBezTo>
                  <a:cubicBezTo>
                    <a:pt x="601" y="2161"/>
                    <a:pt x="671" y="2162"/>
                    <a:pt x="745" y="2162"/>
                  </a:cubicBezTo>
                  <a:cubicBezTo>
                    <a:pt x="841" y="2162"/>
                    <a:pt x="944" y="2160"/>
                    <a:pt x="1049" y="2154"/>
                  </a:cubicBezTo>
                  <a:cubicBezTo>
                    <a:pt x="1234" y="2147"/>
                    <a:pt x="1415" y="2132"/>
                    <a:pt x="1549" y="2121"/>
                  </a:cubicBezTo>
                  <a:cubicBezTo>
                    <a:pt x="1681" y="2110"/>
                    <a:pt x="1772" y="2096"/>
                    <a:pt x="1772" y="2096"/>
                  </a:cubicBezTo>
                  <a:cubicBezTo>
                    <a:pt x="1772" y="2096"/>
                    <a:pt x="1826" y="2155"/>
                    <a:pt x="1907" y="2243"/>
                  </a:cubicBezTo>
                  <a:cubicBezTo>
                    <a:pt x="1986" y="2334"/>
                    <a:pt x="2096" y="2449"/>
                    <a:pt x="2212" y="2560"/>
                  </a:cubicBezTo>
                  <a:cubicBezTo>
                    <a:pt x="2323" y="2674"/>
                    <a:pt x="2441" y="2784"/>
                    <a:pt x="2530" y="2863"/>
                  </a:cubicBezTo>
                  <a:cubicBezTo>
                    <a:pt x="2618" y="2943"/>
                    <a:pt x="2677" y="2998"/>
                    <a:pt x="2677" y="2998"/>
                  </a:cubicBezTo>
                  <a:cubicBezTo>
                    <a:pt x="2677" y="2998"/>
                    <a:pt x="2342" y="3083"/>
                    <a:pt x="1991" y="3153"/>
                  </a:cubicBezTo>
                  <a:cubicBezTo>
                    <a:pt x="1646" y="3220"/>
                    <a:pt x="1285" y="3268"/>
                    <a:pt x="1285" y="3268"/>
                  </a:cubicBezTo>
                  <a:cubicBezTo>
                    <a:pt x="1291" y="3305"/>
                    <a:pt x="1294" y="3340"/>
                    <a:pt x="1301" y="3377"/>
                  </a:cubicBezTo>
                  <a:cubicBezTo>
                    <a:pt x="1301" y="3377"/>
                    <a:pt x="1396" y="3363"/>
                    <a:pt x="1538" y="3342"/>
                  </a:cubicBezTo>
                  <a:cubicBezTo>
                    <a:pt x="1677" y="3321"/>
                    <a:pt x="1863" y="3292"/>
                    <a:pt x="2048" y="3251"/>
                  </a:cubicBezTo>
                  <a:cubicBezTo>
                    <a:pt x="2233" y="3213"/>
                    <a:pt x="2415" y="3171"/>
                    <a:pt x="2548" y="3137"/>
                  </a:cubicBezTo>
                  <a:cubicBezTo>
                    <a:pt x="2681" y="3106"/>
                    <a:pt x="2772" y="3080"/>
                    <a:pt x="2772" y="3080"/>
                  </a:cubicBezTo>
                  <a:cubicBezTo>
                    <a:pt x="2772" y="3080"/>
                    <a:pt x="2832" y="3131"/>
                    <a:pt x="2924" y="3209"/>
                  </a:cubicBezTo>
                  <a:cubicBezTo>
                    <a:pt x="3015" y="3288"/>
                    <a:pt x="3140" y="3388"/>
                    <a:pt x="3266" y="3484"/>
                  </a:cubicBezTo>
                  <a:cubicBezTo>
                    <a:pt x="3389" y="3584"/>
                    <a:pt x="3518" y="3681"/>
                    <a:pt x="3615" y="3750"/>
                  </a:cubicBezTo>
                  <a:cubicBezTo>
                    <a:pt x="3712" y="3820"/>
                    <a:pt x="3776" y="3868"/>
                    <a:pt x="3776" y="3868"/>
                  </a:cubicBezTo>
                  <a:cubicBezTo>
                    <a:pt x="3776" y="3868"/>
                    <a:pt x="3465" y="3983"/>
                    <a:pt x="3143" y="4090"/>
                  </a:cubicBezTo>
                  <a:cubicBezTo>
                    <a:pt x="2822" y="4195"/>
                    <a:pt x="2494" y="4286"/>
                    <a:pt x="2494" y="4286"/>
                  </a:cubicBezTo>
                  <a:cubicBezTo>
                    <a:pt x="2527" y="4311"/>
                    <a:pt x="2560" y="4339"/>
                    <a:pt x="2589" y="4371"/>
                  </a:cubicBezTo>
                  <a:cubicBezTo>
                    <a:pt x="2589" y="4371"/>
                    <a:pt x="2919" y="4279"/>
                    <a:pt x="3242" y="4167"/>
                  </a:cubicBezTo>
                  <a:cubicBezTo>
                    <a:pt x="3563" y="4060"/>
                    <a:pt x="3876" y="3939"/>
                    <a:pt x="3876" y="3939"/>
                  </a:cubicBezTo>
                  <a:cubicBezTo>
                    <a:pt x="3876" y="3939"/>
                    <a:pt x="3941" y="3983"/>
                    <a:pt x="4040" y="4051"/>
                  </a:cubicBezTo>
                  <a:cubicBezTo>
                    <a:pt x="4139" y="4120"/>
                    <a:pt x="4271" y="4208"/>
                    <a:pt x="4406" y="4295"/>
                  </a:cubicBezTo>
                  <a:cubicBezTo>
                    <a:pt x="4538" y="4382"/>
                    <a:pt x="4673" y="4469"/>
                    <a:pt x="4775" y="4529"/>
                  </a:cubicBezTo>
                  <a:cubicBezTo>
                    <a:pt x="4876" y="4593"/>
                    <a:pt x="4945" y="4635"/>
                    <a:pt x="4945" y="4635"/>
                  </a:cubicBezTo>
                  <a:cubicBezTo>
                    <a:pt x="4945" y="4635"/>
                    <a:pt x="4821" y="4691"/>
                    <a:pt x="4633" y="4774"/>
                  </a:cubicBezTo>
                  <a:cubicBezTo>
                    <a:pt x="4443" y="4857"/>
                    <a:pt x="4188" y="4965"/>
                    <a:pt x="3930" y="5065"/>
                  </a:cubicBezTo>
                  <a:cubicBezTo>
                    <a:pt x="3413" y="5274"/>
                    <a:pt x="2873" y="5447"/>
                    <a:pt x="2873" y="5447"/>
                  </a:cubicBezTo>
                  <a:cubicBezTo>
                    <a:pt x="2883" y="5482"/>
                    <a:pt x="2895" y="5516"/>
                    <a:pt x="2900" y="5542"/>
                  </a:cubicBezTo>
                  <a:cubicBezTo>
                    <a:pt x="2900" y="5542"/>
                    <a:pt x="3040" y="5496"/>
                    <a:pt x="3247" y="5426"/>
                  </a:cubicBezTo>
                  <a:cubicBezTo>
                    <a:pt x="3453" y="5354"/>
                    <a:pt x="3728" y="5249"/>
                    <a:pt x="3994" y="5144"/>
                  </a:cubicBezTo>
                  <a:cubicBezTo>
                    <a:pt x="4532" y="4931"/>
                    <a:pt x="5044" y="4691"/>
                    <a:pt x="5044" y="4691"/>
                  </a:cubicBezTo>
                  <a:cubicBezTo>
                    <a:pt x="5044" y="4691"/>
                    <a:pt x="5320" y="4853"/>
                    <a:pt x="5594" y="5013"/>
                  </a:cubicBezTo>
                  <a:cubicBezTo>
                    <a:pt x="5871" y="5170"/>
                    <a:pt x="6139" y="5337"/>
                    <a:pt x="6139" y="5337"/>
                  </a:cubicBezTo>
                  <a:cubicBezTo>
                    <a:pt x="6139" y="5337"/>
                    <a:pt x="5819" y="5480"/>
                    <a:pt x="5506" y="5636"/>
                  </a:cubicBezTo>
                  <a:cubicBezTo>
                    <a:pt x="5189" y="5789"/>
                    <a:pt x="4874" y="5943"/>
                    <a:pt x="4874" y="5943"/>
                  </a:cubicBezTo>
                  <a:lnTo>
                    <a:pt x="4878" y="5951"/>
                  </a:lnTo>
                  <a:cubicBezTo>
                    <a:pt x="4924" y="5960"/>
                    <a:pt x="4966" y="5976"/>
                    <a:pt x="5005" y="5994"/>
                  </a:cubicBezTo>
                  <a:cubicBezTo>
                    <a:pt x="5005" y="5994"/>
                    <a:pt x="5312" y="5843"/>
                    <a:pt x="5620" y="5690"/>
                  </a:cubicBezTo>
                  <a:cubicBezTo>
                    <a:pt x="5926" y="5540"/>
                    <a:pt x="6244" y="5405"/>
                    <a:pt x="6244" y="5405"/>
                  </a:cubicBezTo>
                  <a:cubicBezTo>
                    <a:pt x="6244" y="5405"/>
                    <a:pt x="6512" y="5573"/>
                    <a:pt x="6754" y="5773"/>
                  </a:cubicBezTo>
                  <a:cubicBezTo>
                    <a:pt x="6997" y="5971"/>
                    <a:pt x="7203" y="6209"/>
                    <a:pt x="7203" y="6209"/>
                  </a:cubicBezTo>
                  <a:cubicBezTo>
                    <a:pt x="7203" y="6209"/>
                    <a:pt x="6746" y="6262"/>
                    <a:pt x="6351" y="6418"/>
                  </a:cubicBezTo>
                  <a:cubicBezTo>
                    <a:pt x="5950" y="6567"/>
                    <a:pt x="5584" y="6772"/>
                    <a:pt x="5584" y="6772"/>
                  </a:cubicBezTo>
                  <a:cubicBezTo>
                    <a:pt x="5599" y="6798"/>
                    <a:pt x="5614" y="6820"/>
                    <a:pt x="5631" y="6840"/>
                  </a:cubicBezTo>
                  <a:cubicBezTo>
                    <a:pt x="5631" y="6840"/>
                    <a:pt x="5722" y="6790"/>
                    <a:pt x="5867" y="6719"/>
                  </a:cubicBezTo>
                  <a:cubicBezTo>
                    <a:pt x="6009" y="6650"/>
                    <a:pt x="6204" y="6561"/>
                    <a:pt x="6409" y="6491"/>
                  </a:cubicBezTo>
                  <a:cubicBezTo>
                    <a:pt x="6612" y="6417"/>
                    <a:pt x="6833" y="6370"/>
                    <a:pt x="7002" y="6344"/>
                  </a:cubicBezTo>
                  <a:cubicBezTo>
                    <a:pt x="7171" y="6314"/>
                    <a:pt x="7285" y="6303"/>
                    <a:pt x="7285" y="6303"/>
                  </a:cubicBezTo>
                  <a:cubicBezTo>
                    <a:pt x="7285" y="6303"/>
                    <a:pt x="7491" y="6540"/>
                    <a:pt x="7673" y="6799"/>
                  </a:cubicBezTo>
                  <a:cubicBezTo>
                    <a:pt x="7763" y="6928"/>
                    <a:pt x="7849" y="7059"/>
                    <a:pt x="7909" y="7161"/>
                  </a:cubicBezTo>
                  <a:cubicBezTo>
                    <a:pt x="7970" y="7263"/>
                    <a:pt x="8006" y="7332"/>
                    <a:pt x="8006" y="7332"/>
                  </a:cubicBezTo>
                  <a:cubicBezTo>
                    <a:pt x="8006" y="7332"/>
                    <a:pt x="7754" y="7308"/>
                    <a:pt x="7497" y="7308"/>
                  </a:cubicBezTo>
                  <a:cubicBezTo>
                    <a:pt x="7482" y="7308"/>
                    <a:pt x="7467" y="7308"/>
                    <a:pt x="7452" y="7308"/>
                  </a:cubicBezTo>
                  <a:cubicBezTo>
                    <a:pt x="7177" y="7310"/>
                    <a:pt x="6909" y="7337"/>
                    <a:pt x="6909" y="7337"/>
                  </a:cubicBezTo>
                  <a:cubicBezTo>
                    <a:pt x="6911" y="7340"/>
                    <a:pt x="6911" y="7344"/>
                    <a:pt x="6912" y="7348"/>
                  </a:cubicBezTo>
                  <a:cubicBezTo>
                    <a:pt x="6916" y="7376"/>
                    <a:pt x="6922" y="7402"/>
                    <a:pt x="6929" y="7427"/>
                  </a:cubicBezTo>
                  <a:cubicBezTo>
                    <a:pt x="6929" y="7427"/>
                    <a:pt x="7165" y="7405"/>
                    <a:pt x="7425" y="7405"/>
                  </a:cubicBezTo>
                  <a:cubicBezTo>
                    <a:pt x="7446" y="7405"/>
                    <a:pt x="7468" y="7406"/>
                    <a:pt x="7490" y="7406"/>
                  </a:cubicBezTo>
                  <a:cubicBezTo>
                    <a:pt x="7632" y="7407"/>
                    <a:pt x="7776" y="7415"/>
                    <a:pt x="7883" y="7424"/>
                  </a:cubicBezTo>
                  <a:cubicBezTo>
                    <a:pt x="7991" y="7434"/>
                    <a:pt x="8064" y="7443"/>
                    <a:pt x="8064" y="7443"/>
                  </a:cubicBezTo>
                  <a:cubicBezTo>
                    <a:pt x="8064" y="7443"/>
                    <a:pt x="8077" y="7471"/>
                    <a:pt x="8098" y="7515"/>
                  </a:cubicBezTo>
                  <a:cubicBezTo>
                    <a:pt x="8119" y="7558"/>
                    <a:pt x="8148" y="7616"/>
                    <a:pt x="8172" y="7676"/>
                  </a:cubicBezTo>
                  <a:cubicBezTo>
                    <a:pt x="8224" y="7795"/>
                    <a:pt x="8261" y="7917"/>
                    <a:pt x="8261" y="7917"/>
                  </a:cubicBezTo>
                  <a:cubicBezTo>
                    <a:pt x="8268" y="7937"/>
                    <a:pt x="8289" y="7950"/>
                    <a:pt x="8311" y="7950"/>
                  </a:cubicBezTo>
                  <a:cubicBezTo>
                    <a:pt x="8317" y="7950"/>
                    <a:pt x="8322" y="7950"/>
                    <a:pt x="8327" y="7948"/>
                  </a:cubicBezTo>
                  <a:cubicBezTo>
                    <a:pt x="8357" y="7941"/>
                    <a:pt x="8373" y="7911"/>
                    <a:pt x="8363" y="7884"/>
                  </a:cubicBezTo>
                  <a:cubicBezTo>
                    <a:pt x="8363" y="7884"/>
                    <a:pt x="8324" y="7755"/>
                    <a:pt x="8270" y="7634"/>
                  </a:cubicBezTo>
                  <a:cubicBezTo>
                    <a:pt x="8246" y="7573"/>
                    <a:pt x="8216" y="7513"/>
                    <a:pt x="8195" y="7469"/>
                  </a:cubicBezTo>
                  <a:cubicBezTo>
                    <a:pt x="8174" y="7424"/>
                    <a:pt x="8159" y="7394"/>
                    <a:pt x="8159" y="7394"/>
                  </a:cubicBezTo>
                  <a:cubicBezTo>
                    <a:pt x="8159" y="7394"/>
                    <a:pt x="8194" y="7328"/>
                    <a:pt x="8243" y="7229"/>
                  </a:cubicBezTo>
                  <a:cubicBezTo>
                    <a:pt x="8294" y="7129"/>
                    <a:pt x="8355" y="6993"/>
                    <a:pt x="8411" y="6853"/>
                  </a:cubicBezTo>
                  <a:cubicBezTo>
                    <a:pt x="8527" y="6572"/>
                    <a:pt x="8616" y="6276"/>
                    <a:pt x="8616" y="6276"/>
                  </a:cubicBezTo>
                  <a:cubicBezTo>
                    <a:pt x="8590" y="6250"/>
                    <a:pt x="8563" y="6228"/>
                    <a:pt x="8533" y="6208"/>
                  </a:cubicBezTo>
                  <a:cubicBezTo>
                    <a:pt x="8530" y="6205"/>
                    <a:pt x="8526" y="6203"/>
                    <a:pt x="8522" y="6199"/>
                  </a:cubicBezTo>
                  <a:cubicBezTo>
                    <a:pt x="8522" y="6199"/>
                    <a:pt x="8438" y="6484"/>
                    <a:pt x="8333" y="6756"/>
                  </a:cubicBezTo>
                  <a:cubicBezTo>
                    <a:pt x="8229" y="7029"/>
                    <a:pt x="8100" y="7281"/>
                    <a:pt x="8100" y="7281"/>
                  </a:cubicBezTo>
                  <a:cubicBezTo>
                    <a:pt x="8100" y="7281"/>
                    <a:pt x="8064" y="7208"/>
                    <a:pt x="8001" y="7107"/>
                  </a:cubicBezTo>
                  <a:cubicBezTo>
                    <a:pt x="7941" y="7003"/>
                    <a:pt x="7853" y="6869"/>
                    <a:pt x="7760" y="6738"/>
                  </a:cubicBezTo>
                  <a:cubicBezTo>
                    <a:pt x="7576" y="6475"/>
                    <a:pt x="7366" y="6234"/>
                    <a:pt x="7366" y="6234"/>
                  </a:cubicBezTo>
                  <a:cubicBezTo>
                    <a:pt x="7366" y="6234"/>
                    <a:pt x="7398" y="6121"/>
                    <a:pt x="7434" y="5950"/>
                  </a:cubicBezTo>
                  <a:cubicBezTo>
                    <a:pt x="7473" y="5778"/>
                    <a:pt x="7513" y="5542"/>
                    <a:pt x="7527" y="5291"/>
                  </a:cubicBezTo>
                  <a:cubicBezTo>
                    <a:pt x="7542" y="5043"/>
                    <a:pt x="7535" y="4790"/>
                    <a:pt x="7526" y="4600"/>
                  </a:cubicBezTo>
                  <a:cubicBezTo>
                    <a:pt x="7515" y="4409"/>
                    <a:pt x="7502" y="4282"/>
                    <a:pt x="7502" y="4282"/>
                  </a:cubicBezTo>
                  <a:cubicBezTo>
                    <a:pt x="7461" y="4261"/>
                    <a:pt x="7419" y="4241"/>
                    <a:pt x="7376" y="4224"/>
                  </a:cubicBezTo>
                  <a:lnTo>
                    <a:pt x="7376" y="4224"/>
                  </a:lnTo>
                  <a:cubicBezTo>
                    <a:pt x="7376" y="4224"/>
                    <a:pt x="7432" y="4722"/>
                    <a:pt x="7413" y="5207"/>
                  </a:cubicBezTo>
                  <a:cubicBezTo>
                    <a:pt x="7406" y="5451"/>
                    <a:pt x="7379" y="5688"/>
                    <a:pt x="7344" y="5857"/>
                  </a:cubicBezTo>
                  <a:cubicBezTo>
                    <a:pt x="7313" y="6029"/>
                    <a:pt x="7284" y="6139"/>
                    <a:pt x="7284" y="6139"/>
                  </a:cubicBezTo>
                  <a:cubicBezTo>
                    <a:pt x="7284" y="6139"/>
                    <a:pt x="7072" y="5894"/>
                    <a:pt x="6822" y="5690"/>
                  </a:cubicBezTo>
                  <a:cubicBezTo>
                    <a:pt x="6573" y="5484"/>
                    <a:pt x="6303" y="5314"/>
                    <a:pt x="6303" y="5314"/>
                  </a:cubicBezTo>
                  <a:cubicBezTo>
                    <a:pt x="6303" y="5314"/>
                    <a:pt x="6292" y="4965"/>
                    <a:pt x="6262" y="4616"/>
                  </a:cubicBezTo>
                  <a:cubicBezTo>
                    <a:pt x="6231" y="4266"/>
                    <a:pt x="6201" y="3918"/>
                    <a:pt x="6201" y="3918"/>
                  </a:cubicBezTo>
                  <a:cubicBezTo>
                    <a:pt x="6164" y="3893"/>
                    <a:pt x="6130" y="3864"/>
                    <a:pt x="6100" y="3830"/>
                  </a:cubicBezTo>
                  <a:lnTo>
                    <a:pt x="6093" y="3831"/>
                  </a:lnTo>
                  <a:cubicBezTo>
                    <a:pt x="6093" y="3831"/>
                    <a:pt x="6121" y="4183"/>
                    <a:pt x="6151" y="4537"/>
                  </a:cubicBezTo>
                  <a:cubicBezTo>
                    <a:pt x="6182" y="4892"/>
                    <a:pt x="6198" y="5246"/>
                    <a:pt x="6198" y="5246"/>
                  </a:cubicBezTo>
                  <a:cubicBezTo>
                    <a:pt x="6198" y="5246"/>
                    <a:pt x="5926" y="5078"/>
                    <a:pt x="5649" y="4920"/>
                  </a:cubicBezTo>
                  <a:cubicBezTo>
                    <a:pt x="5376" y="4760"/>
                    <a:pt x="5102" y="4600"/>
                    <a:pt x="5102" y="4600"/>
                  </a:cubicBezTo>
                  <a:cubicBezTo>
                    <a:pt x="5102" y="4600"/>
                    <a:pt x="5069" y="4030"/>
                    <a:pt x="5066" y="3474"/>
                  </a:cubicBezTo>
                  <a:cubicBezTo>
                    <a:pt x="5061" y="2915"/>
                    <a:pt x="5098" y="2368"/>
                    <a:pt x="5098" y="2368"/>
                  </a:cubicBezTo>
                  <a:lnTo>
                    <a:pt x="5098" y="2368"/>
                  </a:lnTo>
                  <a:cubicBezTo>
                    <a:pt x="5066" y="2373"/>
                    <a:pt x="5035" y="2376"/>
                    <a:pt x="5002" y="2383"/>
                  </a:cubicBezTo>
                  <a:cubicBezTo>
                    <a:pt x="5002" y="2383"/>
                    <a:pt x="4965" y="2912"/>
                    <a:pt x="4969" y="3451"/>
                  </a:cubicBezTo>
                  <a:cubicBezTo>
                    <a:pt x="4967" y="3721"/>
                    <a:pt x="4974" y="3992"/>
                    <a:pt x="4981" y="4195"/>
                  </a:cubicBezTo>
                  <a:cubicBezTo>
                    <a:pt x="4991" y="4400"/>
                    <a:pt x="4996" y="4537"/>
                    <a:pt x="4996" y="4537"/>
                  </a:cubicBezTo>
                  <a:cubicBezTo>
                    <a:pt x="4996" y="4537"/>
                    <a:pt x="4929" y="4496"/>
                    <a:pt x="4828" y="4433"/>
                  </a:cubicBezTo>
                  <a:cubicBezTo>
                    <a:pt x="4727" y="4371"/>
                    <a:pt x="4593" y="4287"/>
                    <a:pt x="4460" y="4199"/>
                  </a:cubicBezTo>
                  <a:cubicBezTo>
                    <a:pt x="4326" y="4113"/>
                    <a:pt x="4194" y="4025"/>
                    <a:pt x="4098" y="3957"/>
                  </a:cubicBezTo>
                  <a:cubicBezTo>
                    <a:pt x="4000" y="3891"/>
                    <a:pt x="3935" y="3846"/>
                    <a:pt x="3935" y="3846"/>
                  </a:cubicBezTo>
                  <a:cubicBezTo>
                    <a:pt x="3935" y="3846"/>
                    <a:pt x="3941" y="3509"/>
                    <a:pt x="3963" y="3180"/>
                  </a:cubicBezTo>
                  <a:cubicBezTo>
                    <a:pt x="3982" y="2852"/>
                    <a:pt x="4021" y="2525"/>
                    <a:pt x="4021" y="2525"/>
                  </a:cubicBezTo>
                  <a:cubicBezTo>
                    <a:pt x="3989" y="2507"/>
                    <a:pt x="3958" y="2488"/>
                    <a:pt x="3931" y="2464"/>
                  </a:cubicBezTo>
                  <a:cubicBezTo>
                    <a:pt x="3931" y="2464"/>
                    <a:pt x="3892" y="2786"/>
                    <a:pt x="3868" y="3114"/>
                  </a:cubicBezTo>
                  <a:cubicBezTo>
                    <a:pt x="3845" y="3440"/>
                    <a:pt x="3834" y="3775"/>
                    <a:pt x="3834" y="3775"/>
                  </a:cubicBezTo>
                  <a:cubicBezTo>
                    <a:pt x="3834" y="3775"/>
                    <a:pt x="3769" y="3728"/>
                    <a:pt x="3673" y="3658"/>
                  </a:cubicBezTo>
                  <a:cubicBezTo>
                    <a:pt x="3577" y="3588"/>
                    <a:pt x="3449" y="3494"/>
                    <a:pt x="3326" y="3395"/>
                  </a:cubicBezTo>
                  <a:cubicBezTo>
                    <a:pt x="3200" y="3299"/>
                    <a:pt x="3076" y="3199"/>
                    <a:pt x="2986" y="3122"/>
                  </a:cubicBezTo>
                  <a:cubicBezTo>
                    <a:pt x="2896" y="3046"/>
                    <a:pt x="2836" y="2995"/>
                    <a:pt x="2836" y="2995"/>
                  </a:cubicBezTo>
                  <a:cubicBezTo>
                    <a:pt x="2836" y="2995"/>
                    <a:pt x="2844" y="2905"/>
                    <a:pt x="2865" y="2768"/>
                  </a:cubicBezTo>
                  <a:cubicBezTo>
                    <a:pt x="2885" y="2631"/>
                    <a:pt x="2915" y="2451"/>
                    <a:pt x="2947" y="2274"/>
                  </a:cubicBezTo>
                  <a:cubicBezTo>
                    <a:pt x="2979" y="2097"/>
                    <a:pt x="3018" y="1921"/>
                    <a:pt x="3049" y="1791"/>
                  </a:cubicBezTo>
                  <a:cubicBezTo>
                    <a:pt x="3083" y="1661"/>
                    <a:pt x="3104" y="1575"/>
                    <a:pt x="3104" y="1575"/>
                  </a:cubicBezTo>
                  <a:cubicBezTo>
                    <a:pt x="3072" y="1575"/>
                    <a:pt x="3039" y="1574"/>
                    <a:pt x="3006" y="1574"/>
                  </a:cubicBezTo>
                  <a:cubicBezTo>
                    <a:pt x="3006" y="1574"/>
                    <a:pt x="2921" y="1896"/>
                    <a:pt x="2854" y="2234"/>
                  </a:cubicBezTo>
                  <a:cubicBezTo>
                    <a:pt x="2791" y="2567"/>
                    <a:pt x="2744" y="2915"/>
                    <a:pt x="2744" y="2915"/>
                  </a:cubicBezTo>
                  <a:cubicBezTo>
                    <a:pt x="2744" y="2915"/>
                    <a:pt x="2686" y="2862"/>
                    <a:pt x="2598" y="2782"/>
                  </a:cubicBezTo>
                  <a:cubicBezTo>
                    <a:pt x="2508" y="2704"/>
                    <a:pt x="2393" y="2595"/>
                    <a:pt x="2282" y="2483"/>
                  </a:cubicBezTo>
                  <a:cubicBezTo>
                    <a:pt x="2169" y="2374"/>
                    <a:pt x="2060" y="2259"/>
                    <a:pt x="1981" y="2170"/>
                  </a:cubicBezTo>
                  <a:cubicBezTo>
                    <a:pt x="1901" y="2082"/>
                    <a:pt x="1846" y="2024"/>
                    <a:pt x="1846" y="2024"/>
                  </a:cubicBezTo>
                  <a:cubicBezTo>
                    <a:pt x="1846" y="2024"/>
                    <a:pt x="1866" y="1939"/>
                    <a:pt x="1904" y="1808"/>
                  </a:cubicBezTo>
                  <a:cubicBezTo>
                    <a:pt x="1943" y="1680"/>
                    <a:pt x="1993" y="1511"/>
                    <a:pt x="2050" y="1346"/>
                  </a:cubicBezTo>
                  <a:cubicBezTo>
                    <a:pt x="2104" y="1182"/>
                    <a:pt x="2171" y="1018"/>
                    <a:pt x="2221" y="900"/>
                  </a:cubicBezTo>
                  <a:lnTo>
                    <a:pt x="2307" y="703"/>
                  </a:lnTo>
                  <a:cubicBezTo>
                    <a:pt x="2305" y="657"/>
                    <a:pt x="2296" y="610"/>
                    <a:pt x="2276" y="564"/>
                  </a:cubicBezTo>
                  <a:lnTo>
                    <a:pt x="2271" y="563"/>
                  </a:lnTo>
                  <a:cubicBezTo>
                    <a:pt x="2271" y="563"/>
                    <a:pt x="2120" y="879"/>
                    <a:pt x="1990" y="1225"/>
                  </a:cubicBezTo>
                  <a:cubicBezTo>
                    <a:pt x="1865" y="1566"/>
                    <a:pt x="1767" y="1929"/>
                    <a:pt x="1767" y="1929"/>
                  </a:cubicBezTo>
                  <a:cubicBezTo>
                    <a:pt x="1767" y="1929"/>
                    <a:pt x="1715" y="1868"/>
                    <a:pt x="1640" y="1777"/>
                  </a:cubicBezTo>
                  <a:cubicBezTo>
                    <a:pt x="1563" y="1688"/>
                    <a:pt x="1467" y="1564"/>
                    <a:pt x="1376" y="1434"/>
                  </a:cubicBezTo>
                  <a:cubicBezTo>
                    <a:pt x="1279" y="1309"/>
                    <a:pt x="1193" y="1177"/>
                    <a:pt x="1130" y="1077"/>
                  </a:cubicBezTo>
                  <a:cubicBezTo>
                    <a:pt x="1066" y="977"/>
                    <a:pt x="1022" y="912"/>
                    <a:pt x="1022" y="912"/>
                  </a:cubicBezTo>
                  <a:cubicBezTo>
                    <a:pt x="1022" y="912"/>
                    <a:pt x="1122" y="699"/>
                    <a:pt x="1229" y="501"/>
                  </a:cubicBezTo>
                  <a:cubicBezTo>
                    <a:pt x="1282" y="401"/>
                    <a:pt x="1336" y="304"/>
                    <a:pt x="1378" y="233"/>
                  </a:cubicBezTo>
                  <a:cubicBezTo>
                    <a:pt x="1420" y="161"/>
                    <a:pt x="1451" y="114"/>
                    <a:pt x="1451" y="114"/>
                  </a:cubicBezTo>
                  <a:cubicBezTo>
                    <a:pt x="1419" y="110"/>
                    <a:pt x="1384" y="104"/>
                    <a:pt x="1352" y="98"/>
                  </a:cubicBezTo>
                  <a:cubicBezTo>
                    <a:pt x="1352" y="98"/>
                    <a:pt x="1240" y="267"/>
                    <a:pt x="1148" y="442"/>
                  </a:cubicBezTo>
                  <a:cubicBezTo>
                    <a:pt x="1052" y="616"/>
                    <a:pt x="963" y="803"/>
                    <a:pt x="963" y="803"/>
                  </a:cubicBezTo>
                  <a:lnTo>
                    <a:pt x="898" y="684"/>
                  </a:lnTo>
                  <a:cubicBezTo>
                    <a:pt x="859" y="613"/>
                    <a:pt x="801" y="520"/>
                    <a:pt x="758" y="422"/>
                  </a:cubicBezTo>
                  <a:cubicBezTo>
                    <a:pt x="712" y="325"/>
                    <a:pt x="667" y="227"/>
                    <a:pt x="631" y="154"/>
                  </a:cubicBezTo>
                  <a:cubicBezTo>
                    <a:pt x="612" y="119"/>
                    <a:pt x="599" y="88"/>
                    <a:pt x="591" y="65"/>
                  </a:cubicBezTo>
                  <a:cubicBezTo>
                    <a:pt x="584" y="44"/>
                    <a:pt x="578" y="31"/>
                    <a:pt x="578" y="31"/>
                  </a:cubicBezTo>
                  <a:cubicBezTo>
                    <a:pt x="570" y="12"/>
                    <a:pt x="551" y="1"/>
                    <a:pt x="531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5016225" y="1921366"/>
              <a:ext cx="147785" cy="218546"/>
            </a:xfrm>
            <a:custGeom>
              <a:avLst/>
              <a:gdLst/>
              <a:ahLst/>
              <a:cxnLst/>
              <a:rect l="l" t="t" r="r" b="b"/>
              <a:pathLst>
                <a:path w="3350" h="4954" extrusionOk="0">
                  <a:moveTo>
                    <a:pt x="409" y="0"/>
                  </a:moveTo>
                  <a:cubicBezTo>
                    <a:pt x="337" y="82"/>
                    <a:pt x="272" y="173"/>
                    <a:pt x="219" y="276"/>
                  </a:cubicBezTo>
                  <a:cubicBezTo>
                    <a:pt x="54" y="604"/>
                    <a:pt x="2" y="982"/>
                    <a:pt x="1" y="1346"/>
                  </a:cubicBezTo>
                  <a:cubicBezTo>
                    <a:pt x="1" y="1818"/>
                    <a:pt x="113" y="2275"/>
                    <a:pt x="298" y="2705"/>
                  </a:cubicBezTo>
                  <a:cubicBezTo>
                    <a:pt x="392" y="2921"/>
                    <a:pt x="500" y="3131"/>
                    <a:pt x="616" y="3334"/>
                  </a:cubicBezTo>
                  <a:cubicBezTo>
                    <a:pt x="640" y="3378"/>
                    <a:pt x="663" y="3421"/>
                    <a:pt x="685" y="3464"/>
                  </a:cubicBezTo>
                  <a:cubicBezTo>
                    <a:pt x="742" y="3464"/>
                    <a:pt x="799" y="3465"/>
                    <a:pt x="855" y="3470"/>
                  </a:cubicBezTo>
                  <a:cubicBezTo>
                    <a:pt x="1097" y="3491"/>
                    <a:pt x="1326" y="3579"/>
                    <a:pt x="1363" y="3852"/>
                  </a:cubicBezTo>
                  <a:cubicBezTo>
                    <a:pt x="1375" y="3945"/>
                    <a:pt x="1406" y="4030"/>
                    <a:pt x="1472" y="4089"/>
                  </a:cubicBezTo>
                  <a:cubicBezTo>
                    <a:pt x="1518" y="4132"/>
                    <a:pt x="1565" y="4148"/>
                    <a:pt x="1613" y="4148"/>
                  </a:cubicBezTo>
                  <a:cubicBezTo>
                    <a:pt x="1750" y="4148"/>
                    <a:pt x="1896" y="4018"/>
                    <a:pt x="2046" y="4018"/>
                  </a:cubicBezTo>
                  <a:cubicBezTo>
                    <a:pt x="2073" y="4018"/>
                    <a:pt x="2099" y="4022"/>
                    <a:pt x="2125" y="4031"/>
                  </a:cubicBezTo>
                  <a:cubicBezTo>
                    <a:pt x="2349" y="4115"/>
                    <a:pt x="2441" y="4272"/>
                    <a:pt x="2522" y="4429"/>
                  </a:cubicBezTo>
                  <a:cubicBezTo>
                    <a:pt x="2602" y="4593"/>
                    <a:pt x="2678" y="4741"/>
                    <a:pt x="2859" y="4953"/>
                  </a:cubicBezTo>
                  <a:cubicBezTo>
                    <a:pt x="3037" y="4724"/>
                    <a:pt x="3009" y="4479"/>
                    <a:pt x="2966" y="4277"/>
                  </a:cubicBezTo>
                  <a:cubicBezTo>
                    <a:pt x="2922" y="4067"/>
                    <a:pt x="2856" y="3879"/>
                    <a:pt x="2891" y="3616"/>
                  </a:cubicBezTo>
                  <a:cubicBezTo>
                    <a:pt x="2924" y="3336"/>
                    <a:pt x="3349" y="3363"/>
                    <a:pt x="3217" y="2994"/>
                  </a:cubicBezTo>
                  <a:cubicBezTo>
                    <a:pt x="3172" y="2877"/>
                    <a:pt x="3083" y="2782"/>
                    <a:pt x="2983" y="2714"/>
                  </a:cubicBezTo>
                  <a:cubicBezTo>
                    <a:pt x="2687" y="2517"/>
                    <a:pt x="2628" y="2251"/>
                    <a:pt x="2581" y="1944"/>
                  </a:cubicBezTo>
                  <a:cubicBezTo>
                    <a:pt x="2556" y="1789"/>
                    <a:pt x="2536" y="1628"/>
                    <a:pt x="2482" y="1461"/>
                  </a:cubicBezTo>
                  <a:cubicBezTo>
                    <a:pt x="2427" y="1292"/>
                    <a:pt x="2347" y="1131"/>
                    <a:pt x="2228" y="996"/>
                  </a:cubicBezTo>
                  <a:cubicBezTo>
                    <a:pt x="1989" y="730"/>
                    <a:pt x="1637" y="655"/>
                    <a:pt x="1325" y="610"/>
                  </a:cubicBezTo>
                  <a:cubicBezTo>
                    <a:pt x="1010" y="563"/>
                    <a:pt x="722" y="536"/>
                    <a:pt x="550" y="337"/>
                  </a:cubicBezTo>
                  <a:cubicBezTo>
                    <a:pt x="468" y="239"/>
                    <a:pt x="430" y="123"/>
                    <a:pt x="409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4824331" y="1769659"/>
              <a:ext cx="110773" cy="90436"/>
            </a:xfrm>
            <a:custGeom>
              <a:avLst/>
              <a:gdLst/>
              <a:ahLst/>
              <a:cxnLst/>
              <a:rect l="l" t="t" r="r" b="b"/>
              <a:pathLst>
                <a:path w="2511" h="2050" extrusionOk="0">
                  <a:moveTo>
                    <a:pt x="1" y="0"/>
                  </a:moveTo>
                  <a:lnTo>
                    <a:pt x="1" y="0"/>
                  </a:lnTo>
                  <a:cubicBezTo>
                    <a:pt x="61" y="157"/>
                    <a:pt x="131" y="309"/>
                    <a:pt x="220" y="452"/>
                  </a:cubicBezTo>
                  <a:cubicBezTo>
                    <a:pt x="719" y="1264"/>
                    <a:pt x="1579" y="1798"/>
                    <a:pt x="2510" y="2049"/>
                  </a:cubicBezTo>
                  <a:cubicBezTo>
                    <a:pt x="2440" y="1886"/>
                    <a:pt x="2383" y="1718"/>
                    <a:pt x="2252" y="1623"/>
                  </a:cubicBezTo>
                  <a:cubicBezTo>
                    <a:pt x="1940" y="1377"/>
                    <a:pt x="1406" y="1698"/>
                    <a:pt x="1044" y="1267"/>
                  </a:cubicBezTo>
                  <a:cubicBezTo>
                    <a:pt x="881" y="1073"/>
                    <a:pt x="1248" y="731"/>
                    <a:pt x="1037" y="431"/>
                  </a:cubicBezTo>
                  <a:cubicBezTo>
                    <a:pt x="968" y="321"/>
                    <a:pt x="887" y="251"/>
                    <a:pt x="813" y="199"/>
                  </a:cubicBezTo>
                  <a:cubicBezTo>
                    <a:pt x="738" y="147"/>
                    <a:pt x="657" y="117"/>
                    <a:pt x="573" y="99"/>
                  </a:cubicBezTo>
                  <a:cubicBezTo>
                    <a:pt x="404" y="64"/>
                    <a:pt x="232" y="70"/>
                    <a:pt x="73" y="23"/>
                  </a:cubicBezTo>
                  <a:cubicBezTo>
                    <a:pt x="50" y="16"/>
                    <a:pt x="26" y="9"/>
                    <a:pt x="1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5165109" y="426928"/>
              <a:ext cx="287674" cy="242456"/>
            </a:xfrm>
            <a:custGeom>
              <a:avLst/>
              <a:gdLst/>
              <a:ahLst/>
              <a:cxnLst/>
              <a:rect l="l" t="t" r="r" b="b"/>
              <a:pathLst>
                <a:path w="6521" h="5496" extrusionOk="0">
                  <a:moveTo>
                    <a:pt x="3260" y="0"/>
                  </a:moveTo>
                  <a:cubicBezTo>
                    <a:pt x="1941" y="0"/>
                    <a:pt x="0" y="578"/>
                    <a:pt x="0" y="2246"/>
                  </a:cubicBezTo>
                  <a:cubicBezTo>
                    <a:pt x="0" y="3472"/>
                    <a:pt x="1765" y="4746"/>
                    <a:pt x="2698" y="5333"/>
                  </a:cubicBezTo>
                  <a:cubicBezTo>
                    <a:pt x="2871" y="5441"/>
                    <a:pt x="3065" y="5495"/>
                    <a:pt x="3260" y="5495"/>
                  </a:cubicBezTo>
                  <a:cubicBezTo>
                    <a:pt x="3455" y="5495"/>
                    <a:pt x="3651" y="5441"/>
                    <a:pt x="3823" y="5333"/>
                  </a:cubicBezTo>
                  <a:cubicBezTo>
                    <a:pt x="4755" y="4747"/>
                    <a:pt x="6520" y="3474"/>
                    <a:pt x="6519" y="2246"/>
                  </a:cubicBezTo>
                  <a:cubicBezTo>
                    <a:pt x="6519" y="578"/>
                    <a:pt x="4579" y="0"/>
                    <a:pt x="3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1"/>
            <p:cNvSpPr/>
            <p:nvPr/>
          </p:nvSpPr>
          <p:spPr>
            <a:xfrm>
              <a:off x="5165109" y="502098"/>
              <a:ext cx="226486" cy="167284"/>
            </a:xfrm>
            <a:custGeom>
              <a:avLst/>
              <a:gdLst/>
              <a:ahLst/>
              <a:cxnLst/>
              <a:rect l="l" t="t" r="r" b="b"/>
              <a:pathLst>
                <a:path w="5134" h="3792" extrusionOk="0">
                  <a:moveTo>
                    <a:pt x="79" y="0"/>
                  </a:moveTo>
                  <a:cubicBezTo>
                    <a:pt x="30" y="167"/>
                    <a:pt x="0" y="346"/>
                    <a:pt x="0" y="542"/>
                  </a:cubicBezTo>
                  <a:cubicBezTo>
                    <a:pt x="0" y="1770"/>
                    <a:pt x="1765" y="3042"/>
                    <a:pt x="2698" y="3629"/>
                  </a:cubicBezTo>
                  <a:cubicBezTo>
                    <a:pt x="2871" y="3737"/>
                    <a:pt x="3065" y="3791"/>
                    <a:pt x="3260" y="3791"/>
                  </a:cubicBezTo>
                  <a:cubicBezTo>
                    <a:pt x="3455" y="3791"/>
                    <a:pt x="3651" y="3737"/>
                    <a:pt x="3823" y="3629"/>
                  </a:cubicBezTo>
                  <a:cubicBezTo>
                    <a:pt x="4186" y="3401"/>
                    <a:pt x="4673" y="3069"/>
                    <a:pt x="5134" y="2676"/>
                  </a:cubicBezTo>
                  <a:cubicBezTo>
                    <a:pt x="4603" y="2602"/>
                    <a:pt x="4083" y="2463"/>
                    <a:pt x="3586" y="2242"/>
                  </a:cubicBezTo>
                  <a:cubicBezTo>
                    <a:pt x="2988" y="1976"/>
                    <a:pt x="2416" y="1676"/>
                    <a:pt x="1860" y="1330"/>
                  </a:cubicBezTo>
                  <a:cubicBezTo>
                    <a:pt x="1233" y="939"/>
                    <a:pt x="623" y="504"/>
                    <a:pt x="79" y="0"/>
                  </a:cubicBezTo>
                  <a:close/>
                </a:path>
              </a:pathLst>
            </a:custGeom>
            <a:solidFill>
              <a:srgbClr val="B243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5091439" y="1419661"/>
              <a:ext cx="434930" cy="669136"/>
            </a:xfrm>
            <a:custGeom>
              <a:avLst/>
              <a:gdLst/>
              <a:ahLst/>
              <a:cxnLst/>
              <a:rect l="l" t="t" r="r" b="b"/>
              <a:pathLst>
                <a:path w="9859" h="15168" extrusionOk="0">
                  <a:moveTo>
                    <a:pt x="3576" y="1"/>
                  </a:moveTo>
                  <a:lnTo>
                    <a:pt x="3576" y="2312"/>
                  </a:lnTo>
                  <a:lnTo>
                    <a:pt x="1114" y="2737"/>
                  </a:lnTo>
                  <a:cubicBezTo>
                    <a:pt x="1114" y="2737"/>
                    <a:pt x="923" y="4728"/>
                    <a:pt x="768" y="6475"/>
                  </a:cubicBezTo>
                  <a:cubicBezTo>
                    <a:pt x="618" y="8177"/>
                    <a:pt x="272" y="9976"/>
                    <a:pt x="142" y="11817"/>
                  </a:cubicBezTo>
                  <a:cubicBezTo>
                    <a:pt x="0" y="13831"/>
                    <a:pt x="303" y="15168"/>
                    <a:pt x="303" y="15168"/>
                  </a:cubicBezTo>
                  <a:lnTo>
                    <a:pt x="9558" y="15168"/>
                  </a:lnTo>
                  <a:lnTo>
                    <a:pt x="9558" y="15167"/>
                  </a:lnTo>
                  <a:cubicBezTo>
                    <a:pt x="9558" y="15167"/>
                    <a:pt x="9859" y="13829"/>
                    <a:pt x="9718" y="11816"/>
                  </a:cubicBezTo>
                  <a:cubicBezTo>
                    <a:pt x="9588" y="9974"/>
                    <a:pt x="9243" y="8176"/>
                    <a:pt x="9092" y="6474"/>
                  </a:cubicBezTo>
                  <a:cubicBezTo>
                    <a:pt x="8936" y="4727"/>
                    <a:pt x="8746" y="2735"/>
                    <a:pt x="8746" y="2735"/>
                  </a:cubicBezTo>
                  <a:lnTo>
                    <a:pt x="6283" y="2310"/>
                  </a:lnTo>
                  <a:lnTo>
                    <a:pt x="6283" y="1"/>
                  </a:ln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1"/>
            <p:cNvSpPr/>
            <p:nvPr/>
          </p:nvSpPr>
          <p:spPr>
            <a:xfrm>
              <a:off x="5091439" y="1527651"/>
              <a:ext cx="434974" cy="561099"/>
            </a:xfrm>
            <a:custGeom>
              <a:avLst/>
              <a:gdLst/>
              <a:ahLst/>
              <a:cxnLst/>
              <a:rect l="l" t="t" r="r" b="b"/>
              <a:pathLst>
                <a:path w="9860" h="12719" extrusionOk="0">
                  <a:moveTo>
                    <a:pt x="7080" y="0"/>
                  </a:moveTo>
                  <a:cubicBezTo>
                    <a:pt x="6966" y="237"/>
                    <a:pt x="6858" y="474"/>
                    <a:pt x="6735" y="705"/>
                  </a:cubicBezTo>
                  <a:cubicBezTo>
                    <a:pt x="6581" y="1002"/>
                    <a:pt x="6405" y="1289"/>
                    <a:pt x="6230" y="1573"/>
                  </a:cubicBezTo>
                  <a:cubicBezTo>
                    <a:pt x="5935" y="2050"/>
                    <a:pt x="5611" y="2539"/>
                    <a:pt x="5206" y="2928"/>
                  </a:cubicBezTo>
                  <a:cubicBezTo>
                    <a:pt x="5115" y="3015"/>
                    <a:pt x="5018" y="3075"/>
                    <a:pt x="4907" y="3075"/>
                  </a:cubicBezTo>
                  <a:cubicBezTo>
                    <a:pt x="4862" y="3075"/>
                    <a:pt x="4815" y="3065"/>
                    <a:pt x="4765" y="3043"/>
                  </a:cubicBezTo>
                  <a:cubicBezTo>
                    <a:pt x="4553" y="2949"/>
                    <a:pt x="4360" y="2759"/>
                    <a:pt x="4196" y="2598"/>
                  </a:cubicBezTo>
                  <a:cubicBezTo>
                    <a:pt x="3815" y="2228"/>
                    <a:pt x="3505" y="1788"/>
                    <a:pt x="3199" y="1356"/>
                  </a:cubicBezTo>
                  <a:cubicBezTo>
                    <a:pt x="2902" y="933"/>
                    <a:pt x="2573" y="527"/>
                    <a:pt x="2311" y="80"/>
                  </a:cubicBezTo>
                  <a:lnTo>
                    <a:pt x="1114" y="287"/>
                  </a:lnTo>
                  <a:cubicBezTo>
                    <a:pt x="1114" y="287"/>
                    <a:pt x="923" y="2278"/>
                    <a:pt x="768" y="4026"/>
                  </a:cubicBezTo>
                  <a:cubicBezTo>
                    <a:pt x="617" y="5728"/>
                    <a:pt x="272" y="7526"/>
                    <a:pt x="142" y="9368"/>
                  </a:cubicBezTo>
                  <a:cubicBezTo>
                    <a:pt x="0" y="11381"/>
                    <a:pt x="302" y="12719"/>
                    <a:pt x="302" y="12719"/>
                  </a:cubicBezTo>
                  <a:lnTo>
                    <a:pt x="9556" y="12719"/>
                  </a:lnTo>
                  <a:cubicBezTo>
                    <a:pt x="9558" y="12719"/>
                    <a:pt x="9860" y="11381"/>
                    <a:pt x="9718" y="9368"/>
                  </a:cubicBezTo>
                  <a:cubicBezTo>
                    <a:pt x="9588" y="7526"/>
                    <a:pt x="9242" y="5728"/>
                    <a:pt x="9092" y="4026"/>
                  </a:cubicBezTo>
                  <a:cubicBezTo>
                    <a:pt x="8936" y="2280"/>
                    <a:pt x="8746" y="287"/>
                    <a:pt x="8746" y="287"/>
                  </a:cubicBezTo>
                  <a:lnTo>
                    <a:pt x="7080" y="0"/>
                  </a:ln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5477302" y="1540400"/>
              <a:ext cx="169710" cy="334568"/>
            </a:xfrm>
            <a:custGeom>
              <a:avLst/>
              <a:gdLst/>
              <a:ahLst/>
              <a:cxnLst/>
              <a:rect l="l" t="t" r="r" b="b"/>
              <a:pathLst>
                <a:path w="3847" h="7584" extrusionOk="0">
                  <a:moveTo>
                    <a:pt x="0" y="0"/>
                  </a:moveTo>
                  <a:lnTo>
                    <a:pt x="0" y="4825"/>
                  </a:lnTo>
                  <a:cubicBezTo>
                    <a:pt x="0" y="4825"/>
                    <a:pt x="648" y="5837"/>
                    <a:pt x="951" y="6478"/>
                  </a:cubicBezTo>
                  <a:cubicBezTo>
                    <a:pt x="1184" y="6970"/>
                    <a:pt x="1705" y="7584"/>
                    <a:pt x="2460" y="7584"/>
                  </a:cubicBezTo>
                  <a:cubicBezTo>
                    <a:pt x="2616" y="7584"/>
                    <a:pt x="2781" y="7558"/>
                    <a:pt x="2956" y="7499"/>
                  </a:cubicBezTo>
                  <a:cubicBezTo>
                    <a:pt x="3420" y="7345"/>
                    <a:pt x="3846" y="6370"/>
                    <a:pt x="3476" y="5692"/>
                  </a:cubicBezTo>
                  <a:cubicBezTo>
                    <a:pt x="2756" y="4373"/>
                    <a:pt x="2156" y="2460"/>
                    <a:pt x="1470" y="1377"/>
                  </a:cubicBezTo>
                  <a:cubicBezTo>
                    <a:pt x="785" y="29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1"/>
            <p:cNvSpPr/>
            <p:nvPr/>
          </p:nvSpPr>
          <p:spPr>
            <a:xfrm>
              <a:off x="5477390" y="1540356"/>
              <a:ext cx="161417" cy="334612"/>
            </a:xfrm>
            <a:custGeom>
              <a:avLst/>
              <a:gdLst/>
              <a:ahLst/>
              <a:cxnLst/>
              <a:rect l="l" t="t" r="r" b="b"/>
              <a:pathLst>
                <a:path w="3659" h="7585" extrusionOk="0">
                  <a:moveTo>
                    <a:pt x="0" y="0"/>
                  </a:moveTo>
                  <a:lnTo>
                    <a:pt x="0" y="4826"/>
                  </a:lnTo>
                  <a:cubicBezTo>
                    <a:pt x="0" y="4826"/>
                    <a:pt x="647" y="5838"/>
                    <a:pt x="951" y="6479"/>
                  </a:cubicBezTo>
                  <a:cubicBezTo>
                    <a:pt x="1184" y="6971"/>
                    <a:pt x="1704" y="7585"/>
                    <a:pt x="2459" y="7585"/>
                  </a:cubicBezTo>
                  <a:cubicBezTo>
                    <a:pt x="2615" y="7585"/>
                    <a:pt x="2780" y="7559"/>
                    <a:pt x="2955" y="7500"/>
                  </a:cubicBezTo>
                  <a:cubicBezTo>
                    <a:pt x="3319" y="7378"/>
                    <a:pt x="3658" y="6749"/>
                    <a:pt x="3608" y="6158"/>
                  </a:cubicBezTo>
                  <a:cubicBezTo>
                    <a:pt x="3495" y="5782"/>
                    <a:pt x="3263" y="5455"/>
                    <a:pt x="2906" y="5275"/>
                  </a:cubicBezTo>
                  <a:cubicBezTo>
                    <a:pt x="2664" y="5153"/>
                    <a:pt x="2394" y="5104"/>
                    <a:pt x="2124" y="5104"/>
                  </a:cubicBezTo>
                  <a:cubicBezTo>
                    <a:pt x="2008" y="5104"/>
                    <a:pt x="1892" y="5113"/>
                    <a:pt x="1778" y="5129"/>
                  </a:cubicBezTo>
                  <a:cubicBezTo>
                    <a:pt x="1777" y="5129"/>
                    <a:pt x="1775" y="5129"/>
                    <a:pt x="1774" y="5129"/>
                  </a:cubicBezTo>
                  <a:cubicBezTo>
                    <a:pt x="1758" y="5129"/>
                    <a:pt x="1742" y="5117"/>
                    <a:pt x="1747" y="5099"/>
                  </a:cubicBezTo>
                  <a:cubicBezTo>
                    <a:pt x="1784" y="4972"/>
                    <a:pt x="1815" y="4835"/>
                    <a:pt x="1900" y="4730"/>
                  </a:cubicBezTo>
                  <a:cubicBezTo>
                    <a:pt x="1996" y="4609"/>
                    <a:pt x="2139" y="4535"/>
                    <a:pt x="2266" y="4453"/>
                  </a:cubicBezTo>
                  <a:cubicBezTo>
                    <a:pt x="2428" y="4348"/>
                    <a:pt x="2590" y="4239"/>
                    <a:pt x="2740" y="4118"/>
                  </a:cubicBezTo>
                  <a:cubicBezTo>
                    <a:pt x="2315" y="3114"/>
                    <a:pt x="1909" y="2074"/>
                    <a:pt x="1469" y="1376"/>
                  </a:cubicBezTo>
                  <a:cubicBezTo>
                    <a:pt x="784" y="29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5477258" y="1540400"/>
              <a:ext cx="116111" cy="315819"/>
            </a:xfrm>
            <a:custGeom>
              <a:avLst/>
              <a:gdLst/>
              <a:ahLst/>
              <a:cxnLst/>
              <a:rect l="l" t="t" r="r" b="b"/>
              <a:pathLst>
                <a:path w="2632" h="7159" extrusionOk="0">
                  <a:moveTo>
                    <a:pt x="0" y="0"/>
                  </a:moveTo>
                  <a:lnTo>
                    <a:pt x="0" y="4825"/>
                  </a:lnTo>
                  <a:cubicBezTo>
                    <a:pt x="0" y="4825"/>
                    <a:pt x="647" y="5837"/>
                    <a:pt x="951" y="6478"/>
                  </a:cubicBezTo>
                  <a:cubicBezTo>
                    <a:pt x="1057" y="6702"/>
                    <a:pt x="1224" y="6953"/>
                    <a:pt x="1446" y="7159"/>
                  </a:cubicBezTo>
                  <a:cubicBezTo>
                    <a:pt x="1407" y="6857"/>
                    <a:pt x="1372" y="6554"/>
                    <a:pt x="1359" y="6249"/>
                  </a:cubicBezTo>
                  <a:cubicBezTo>
                    <a:pt x="1344" y="5868"/>
                    <a:pt x="1348" y="5466"/>
                    <a:pt x="1451" y="5097"/>
                  </a:cubicBezTo>
                  <a:cubicBezTo>
                    <a:pt x="1541" y="4772"/>
                    <a:pt x="1730" y="4521"/>
                    <a:pt x="1992" y="4313"/>
                  </a:cubicBezTo>
                  <a:cubicBezTo>
                    <a:pt x="2197" y="4148"/>
                    <a:pt x="2422" y="4013"/>
                    <a:pt x="2632" y="3858"/>
                  </a:cubicBezTo>
                  <a:cubicBezTo>
                    <a:pt x="2246" y="2937"/>
                    <a:pt x="1873" y="2013"/>
                    <a:pt x="1470" y="1377"/>
                  </a:cubicBezTo>
                  <a:cubicBezTo>
                    <a:pt x="784" y="29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4858210" y="1540356"/>
              <a:ext cx="282424" cy="257411"/>
            </a:xfrm>
            <a:custGeom>
              <a:avLst/>
              <a:gdLst/>
              <a:ahLst/>
              <a:cxnLst/>
              <a:rect l="l" t="t" r="r" b="b"/>
              <a:pathLst>
                <a:path w="6402" h="5835" extrusionOk="0">
                  <a:moveTo>
                    <a:pt x="6254" y="1"/>
                  </a:moveTo>
                  <a:cubicBezTo>
                    <a:pt x="5969" y="1"/>
                    <a:pt x="5294" y="61"/>
                    <a:pt x="4461" y="542"/>
                  </a:cubicBezTo>
                  <a:cubicBezTo>
                    <a:pt x="3350" y="1183"/>
                    <a:pt x="1648" y="2794"/>
                    <a:pt x="396" y="3626"/>
                  </a:cubicBezTo>
                  <a:cubicBezTo>
                    <a:pt x="101" y="3821"/>
                    <a:pt x="1" y="4514"/>
                    <a:pt x="105" y="5015"/>
                  </a:cubicBezTo>
                  <a:cubicBezTo>
                    <a:pt x="186" y="5400"/>
                    <a:pt x="792" y="5835"/>
                    <a:pt x="1410" y="5835"/>
                  </a:cubicBezTo>
                  <a:cubicBezTo>
                    <a:pt x="1644" y="5835"/>
                    <a:pt x="1879" y="5772"/>
                    <a:pt x="2088" y="5622"/>
                  </a:cubicBezTo>
                  <a:cubicBezTo>
                    <a:pt x="3459" y="4634"/>
                    <a:pt x="6402" y="3298"/>
                    <a:pt x="6402" y="3298"/>
                  </a:cubicBezTo>
                  <a:lnTo>
                    <a:pt x="6402" y="8"/>
                  </a:lnTo>
                  <a:cubicBezTo>
                    <a:pt x="6402" y="8"/>
                    <a:pt x="6350" y="1"/>
                    <a:pt x="6254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4858210" y="1540356"/>
              <a:ext cx="282424" cy="257411"/>
            </a:xfrm>
            <a:custGeom>
              <a:avLst/>
              <a:gdLst/>
              <a:ahLst/>
              <a:cxnLst/>
              <a:rect l="l" t="t" r="r" b="b"/>
              <a:pathLst>
                <a:path w="6402" h="5835" extrusionOk="0">
                  <a:moveTo>
                    <a:pt x="6254" y="1"/>
                  </a:moveTo>
                  <a:cubicBezTo>
                    <a:pt x="5969" y="1"/>
                    <a:pt x="5294" y="61"/>
                    <a:pt x="4461" y="542"/>
                  </a:cubicBezTo>
                  <a:cubicBezTo>
                    <a:pt x="3350" y="1183"/>
                    <a:pt x="1648" y="2794"/>
                    <a:pt x="396" y="3626"/>
                  </a:cubicBezTo>
                  <a:cubicBezTo>
                    <a:pt x="101" y="3821"/>
                    <a:pt x="1" y="4514"/>
                    <a:pt x="105" y="5015"/>
                  </a:cubicBezTo>
                  <a:cubicBezTo>
                    <a:pt x="186" y="5400"/>
                    <a:pt x="792" y="5835"/>
                    <a:pt x="1410" y="5835"/>
                  </a:cubicBezTo>
                  <a:cubicBezTo>
                    <a:pt x="1644" y="5835"/>
                    <a:pt x="1879" y="5772"/>
                    <a:pt x="2088" y="5622"/>
                  </a:cubicBezTo>
                  <a:cubicBezTo>
                    <a:pt x="3459" y="4634"/>
                    <a:pt x="6402" y="3298"/>
                    <a:pt x="6402" y="3298"/>
                  </a:cubicBezTo>
                  <a:lnTo>
                    <a:pt x="6402" y="8"/>
                  </a:lnTo>
                  <a:cubicBezTo>
                    <a:pt x="6402" y="8"/>
                    <a:pt x="6350" y="1"/>
                    <a:pt x="6254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1"/>
            <p:cNvSpPr/>
            <p:nvPr/>
          </p:nvSpPr>
          <p:spPr>
            <a:xfrm>
              <a:off x="5471876" y="1534224"/>
              <a:ext cx="138830" cy="249956"/>
            </a:xfrm>
            <a:custGeom>
              <a:avLst/>
              <a:gdLst/>
              <a:ahLst/>
              <a:cxnLst/>
              <a:rect l="l" t="t" r="r" b="b"/>
              <a:pathLst>
                <a:path w="3147" h="5666" extrusionOk="0">
                  <a:moveTo>
                    <a:pt x="0" y="1"/>
                  </a:moveTo>
                  <a:lnTo>
                    <a:pt x="0" y="5001"/>
                  </a:lnTo>
                  <a:cubicBezTo>
                    <a:pt x="0" y="5001"/>
                    <a:pt x="172" y="5270"/>
                    <a:pt x="369" y="5598"/>
                  </a:cubicBezTo>
                  <a:cubicBezTo>
                    <a:pt x="396" y="5642"/>
                    <a:pt x="441" y="5666"/>
                    <a:pt x="488" y="5666"/>
                  </a:cubicBezTo>
                  <a:cubicBezTo>
                    <a:pt x="519" y="5666"/>
                    <a:pt x="551" y="5655"/>
                    <a:pt x="577" y="5632"/>
                  </a:cubicBezTo>
                  <a:cubicBezTo>
                    <a:pt x="1172" y="5102"/>
                    <a:pt x="2379" y="4301"/>
                    <a:pt x="3096" y="3560"/>
                  </a:cubicBezTo>
                  <a:cubicBezTo>
                    <a:pt x="3136" y="3519"/>
                    <a:pt x="3147" y="3457"/>
                    <a:pt x="3122" y="3405"/>
                  </a:cubicBezTo>
                  <a:cubicBezTo>
                    <a:pt x="2778" y="2662"/>
                    <a:pt x="2024" y="1970"/>
                    <a:pt x="1694" y="1450"/>
                  </a:cubicBezTo>
                  <a:cubicBezTo>
                    <a:pt x="994" y="345"/>
                    <a:pt x="268" y="48"/>
                    <a:pt x="233" y="3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1"/>
            <p:cNvSpPr/>
            <p:nvPr/>
          </p:nvSpPr>
          <p:spPr>
            <a:xfrm>
              <a:off x="5471876" y="1540974"/>
              <a:ext cx="98509" cy="243118"/>
            </a:xfrm>
            <a:custGeom>
              <a:avLst/>
              <a:gdLst/>
              <a:ahLst/>
              <a:cxnLst/>
              <a:rect l="l" t="t" r="r" b="b"/>
              <a:pathLst>
                <a:path w="2233" h="5511" extrusionOk="0">
                  <a:moveTo>
                    <a:pt x="0" y="1"/>
                  </a:moveTo>
                  <a:lnTo>
                    <a:pt x="0" y="4847"/>
                  </a:lnTo>
                  <a:cubicBezTo>
                    <a:pt x="0" y="4847"/>
                    <a:pt x="171" y="5116"/>
                    <a:pt x="369" y="5443"/>
                  </a:cubicBezTo>
                  <a:cubicBezTo>
                    <a:pt x="395" y="5487"/>
                    <a:pt x="441" y="5511"/>
                    <a:pt x="488" y="5511"/>
                  </a:cubicBezTo>
                  <a:cubicBezTo>
                    <a:pt x="519" y="5511"/>
                    <a:pt x="550" y="5500"/>
                    <a:pt x="576" y="5478"/>
                  </a:cubicBezTo>
                  <a:cubicBezTo>
                    <a:pt x="968" y="5130"/>
                    <a:pt x="1624" y="4663"/>
                    <a:pt x="2233" y="4174"/>
                  </a:cubicBezTo>
                  <a:cubicBezTo>
                    <a:pt x="1995" y="3886"/>
                    <a:pt x="1859" y="3522"/>
                    <a:pt x="1754" y="3168"/>
                  </a:cubicBezTo>
                  <a:cubicBezTo>
                    <a:pt x="1686" y="2943"/>
                    <a:pt x="1656" y="2724"/>
                    <a:pt x="1446" y="2584"/>
                  </a:cubicBezTo>
                  <a:cubicBezTo>
                    <a:pt x="1268" y="2468"/>
                    <a:pt x="1111" y="2362"/>
                    <a:pt x="985" y="2185"/>
                  </a:cubicBezTo>
                  <a:cubicBezTo>
                    <a:pt x="667" y="1744"/>
                    <a:pt x="574" y="1191"/>
                    <a:pt x="450" y="676"/>
                  </a:cubicBezTo>
                  <a:cubicBezTo>
                    <a:pt x="423" y="562"/>
                    <a:pt x="395" y="404"/>
                    <a:pt x="303" y="321"/>
                  </a:cubicBezTo>
                  <a:cubicBezTo>
                    <a:pt x="231" y="256"/>
                    <a:pt x="156" y="204"/>
                    <a:pt x="92" y="127"/>
                  </a:cubicBezTo>
                  <a:cubicBezTo>
                    <a:pt x="58" y="87"/>
                    <a:pt x="27" y="45"/>
                    <a:pt x="0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5471920" y="1540974"/>
              <a:ext cx="75613" cy="243118"/>
            </a:xfrm>
            <a:custGeom>
              <a:avLst/>
              <a:gdLst/>
              <a:ahLst/>
              <a:cxnLst/>
              <a:rect l="l" t="t" r="r" b="b"/>
              <a:pathLst>
                <a:path w="1714" h="5511" extrusionOk="0">
                  <a:moveTo>
                    <a:pt x="0" y="1"/>
                  </a:moveTo>
                  <a:lnTo>
                    <a:pt x="0" y="4847"/>
                  </a:lnTo>
                  <a:cubicBezTo>
                    <a:pt x="0" y="4847"/>
                    <a:pt x="173" y="5116"/>
                    <a:pt x="369" y="5443"/>
                  </a:cubicBezTo>
                  <a:cubicBezTo>
                    <a:pt x="396" y="5487"/>
                    <a:pt x="442" y="5511"/>
                    <a:pt x="488" y="5511"/>
                  </a:cubicBezTo>
                  <a:cubicBezTo>
                    <a:pt x="519" y="5511"/>
                    <a:pt x="551" y="5500"/>
                    <a:pt x="577" y="5478"/>
                  </a:cubicBezTo>
                  <a:cubicBezTo>
                    <a:pt x="845" y="5240"/>
                    <a:pt x="1237" y="4946"/>
                    <a:pt x="1652" y="4627"/>
                  </a:cubicBezTo>
                  <a:cubicBezTo>
                    <a:pt x="1663" y="4448"/>
                    <a:pt x="1676" y="4270"/>
                    <a:pt x="1683" y="4093"/>
                  </a:cubicBezTo>
                  <a:cubicBezTo>
                    <a:pt x="1702" y="3656"/>
                    <a:pt x="1714" y="3086"/>
                    <a:pt x="1347" y="2778"/>
                  </a:cubicBezTo>
                  <a:cubicBezTo>
                    <a:pt x="1197" y="2651"/>
                    <a:pt x="1020" y="2556"/>
                    <a:pt x="882" y="2414"/>
                  </a:cubicBezTo>
                  <a:cubicBezTo>
                    <a:pt x="753" y="2284"/>
                    <a:pt x="675" y="2118"/>
                    <a:pt x="624" y="1945"/>
                  </a:cubicBezTo>
                  <a:cubicBezTo>
                    <a:pt x="510" y="1547"/>
                    <a:pt x="494" y="1125"/>
                    <a:pt x="422" y="720"/>
                  </a:cubicBezTo>
                  <a:cubicBezTo>
                    <a:pt x="398" y="589"/>
                    <a:pt x="367" y="460"/>
                    <a:pt x="316" y="339"/>
                  </a:cubicBezTo>
                  <a:cubicBezTo>
                    <a:pt x="311" y="334"/>
                    <a:pt x="309" y="326"/>
                    <a:pt x="304" y="321"/>
                  </a:cubicBezTo>
                  <a:cubicBezTo>
                    <a:pt x="231" y="256"/>
                    <a:pt x="157" y="204"/>
                    <a:pt x="92" y="127"/>
                  </a:cubicBezTo>
                  <a:cubicBezTo>
                    <a:pt x="58" y="87"/>
                    <a:pt x="28" y="45"/>
                    <a:pt x="0" y="1"/>
                  </a:cubicBezTo>
                  <a:close/>
                </a:path>
              </a:pathLst>
            </a:custGeom>
            <a:solidFill>
              <a:srgbClr val="E8AB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1"/>
            <p:cNvSpPr/>
            <p:nvPr/>
          </p:nvSpPr>
          <p:spPr>
            <a:xfrm>
              <a:off x="4945291" y="1534974"/>
              <a:ext cx="200767" cy="225604"/>
            </a:xfrm>
            <a:custGeom>
              <a:avLst/>
              <a:gdLst/>
              <a:ahLst/>
              <a:cxnLst/>
              <a:rect l="l" t="t" r="r" b="b"/>
              <a:pathLst>
                <a:path w="4551" h="5114" extrusionOk="0">
                  <a:moveTo>
                    <a:pt x="4280" y="0"/>
                  </a:moveTo>
                  <a:cubicBezTo>
                    <a:pt x="3977" y="0"/>
                    <a:pt x="3284" y="64"/>
                    <a:pt x="2426" y="559"/>
                  </a:cubicBezTo>
                  <a:cubicBezTo>
                    <a:pt x="1817" y="911"/>
                    <a:pt x="1058" y="1529"/>
                    <a:pt x="255" y="2185"/>
                  </a:cubicBezTo>
                  <a:cubicBezTo>
                    <a:pt x="193" y="2235"/>
                    <a:pt x="131" y="2285"/>
                    <a:pt x="69" y="2336"/>
                  </a:cubicBezTo>
                  <a:cubicBezTo>
                    <a:pt x="10" y="2384"/>
                    <a:pt x="1" y="2471"/>
                    <a:pt x="50" y="2530"/>
                  </a:cubicBezTo>
                  <a:cubicBezTo>
                    <a:pt x="573" y="3168"/>
                    <a:pt x="1376" y="4359"/>
                    <a:pt x="2113" y="5075"/>
                  </a:cubicBezTo>
                  <a:cubicBezTo>
                    <a:pt x="2139" y="5100"/>
                    <a:pt x="2173" y="5113"/>
                    <a:pt x="2208" y="5113"/>
                  </a:cubicBezTo>
                  <a:cubicBezTo>
                    <a:pt x="2231" y="5113"/>
                    <a:pt x="2254" y="5107"/>
                    <a:pt x="2275" y="5096"/>
                  </a:cubicBezTo>
                  <a:cubicBezTo>
                    <a:pt x="3412" y="4479"/>
                    <a:pt x="4551" y="3498"/>
                    <a:pt x="4551" y="3498"/>
                  </a:cubicBezTo>
                  <a:lnTo>
                    <a:pt x="4551" y="20"/>
                  </a:lnTo>
                  <a:lnTo>
                    <a:pt x="4443" y="8"/>
                  </a:lnTo>
                  <a:cubicBezTo>
                    <a:pt x="4434" y="7"/>
                    <a:pt x="4378" y="0"/>
                    <a:pt x="42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1"/>
            <p:cNvSpPr/>
            <p:nvPr/>
          </p:nvSpPr>
          <p:spPr>
            <a:xfrm>
              <a:off x="4945291" y="1578867"/>
              <a:ext cx="200767" cy="181710"/>
            </a:xfrm>
            <a:custGeom>
              <a:avLst/>
              <a:gdLst/>
              <a:ahLst/>
              <a:cxnLst/>
              <a:rect l="l" t="t" r="r" b="b"/>
              <a:pathLst>
                <a:path w="4551" h="4119" extrusionOk="0">
                  <a:moveTo>
                    <a:pt x="4551" y="0"/>
                  </a:moveTo>
                  <a:cubicBezTo>
                    <a:pt x="4321" y="368"/>
                    <a:pt x="4042" y="702"/>
                    <a:pt x="3734" y="1004"/>
                  </a:cubicBezTo>
                  <a:cubicBezTo>
                    <a:pt x="3407" y="1325"/>
                    <a:pt x="3044" y="1614"/>
                    <a:pt x="2655" y="1861"/>
                  </a:cubicBezTo>
                  <a:cubicBezTo>
                    <a:pt x="2466" y="1981"/>
                    <a:pt x="2271" y="2088"/>
                    <a:pt x="2070" y="2188"/>
                  </a:cubicBezTo>
                  <a:cubicBezTo>
                    <a:pt x="1985" y="2230"/>
                    <a:pt x="1882" y="2288"/>
                    <a:pt x="1782" y="2288"/>
                  </a:cubicBezTo>
                  <a:cubicBezTo>
                    <a:pt x="1771" y="2288"/>
                    <a:pt x="1760" y="2288"/>
                    <a:pt x="1750" y="2286"/>
                  </a:cubicBezTo>
                  <a:cubicBezTo>
                    <a:pt x="1633" y="2271"/>
                    <a:pt x="1569" y="2160"/>
                    <a:pt x="1523" y="2063"/>
                  </a:cubicBezTo>
                  <a:cubicBezTo>
                    <a:pt x="1437" y="1877"/>
                    <a:pt x="1367" y="1682"/>
                    <a:pt x="1294" y="1490"/>
                  </a:cubicBezTo>
                  <a:cubicBezTo>
                    <a:pt x="1185" y="1206"/>
                    <a:pt x="1070" y="917"/>
                    <a:pt x="913" y="656"/>
                  </a:cubicBezTo>
                  <a:cubicBezTo>
                    <a:pt x="698" y="828"/>
                    <a:pt x="480" y="1007"/>
                    <a:pt x="255" y="1190"/>
                  </a:cubicBezTo>
                  <a:cubicBezTo>
                    <a:pt x="193" y="1240"/>
                    <a:pt x="131" y="1290"/>
                    <a:pt x="69" y="1341"/>
                  </a:cubicBezTo>
                  <a:cubicBezTo>
                    <a:pt x="10" y="1389"/>
                    <a:pt x="1" y="1476"/>
                    <a:pt x="50" y="1535"/>
                  </a:cubicBezTo>
                  <a:cubicBezTo>
                    <a:pt x="573" y="2173"/>
                    <a:pt x="1376" y="3364"/>
                    <a:pt x="2113" y="4080"/>
                  </a:cubicBezTo>
                  <a:cubicBezTo>
                    <a:pt x="2139" y="4105"/>
                    <a:pt x="2173" y="4118"/>
                    <a:pt x="2208" y="4118"/>
                  </a:cubicBezTo>
                  <a:cubicBezTo>
                    <a:pt x="2231" y="4118"/>
                    <a:pt x="2254" y="4112"/>
                    <a:pt x="2275" y="4101"/>
                  </a:cubicBezTo>
                  <a:cubicBezTo>
                    <a:pt x="3412" y="3484"/>
                    <a:pt x="4551" y="2503"/>
                    <a:pt x="4551" y="2503"/>
                  </a:cubicBezTo>
                  <a:lnTo>
                    <a:pt x="4551" y="0"/>
                  </a:ln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1"/>
            <p:cNvSpPr/>
            <p:nvPr/>
          </p:nvSpPr>
          <p:spPr>
            <a:xfrm>
              <a:off x="5052972" y="1578911"/>
              <a:ext cx="93083" cy="176857"/>
            </a:xfrm>
            <a:custGeom>
              <a:avLst/>
              <a:gdLst/>
              <a:ahLst/>
              <a:cxnLst/>
              <a:rect l="l" t="t" r="r" b="b"/>
              <a:pathLst>
                <a:path w="2110" h="4009" extrusionOk="0">
                  <a:moveTo>
                    <a:pt x="2110" y="0"/>
                  </a:moveTo>
                  <a:cubicBezTo>
                    <a:pt x="1886" y="359"/>
                    <a:pt x="1614" y="685"/>
                    <a:pt x="1313" y="983"/>
                  </a:cubicBezTo>
                  <a:cubicBezTo>
                    <a:pt x="1308" y="992"/>
                    <a:pt x="1304" y="1003"/>
                    <a:pt x="1299" y="1013"/>
                  </a:cubicBezTo>
                  <a:cubicBezTo>
                    <a:pt x="1205" y="1200"/>
                    <a:pt x="1105" y="1435"/>
                    <a:pt x="936" y="1568"/>
                  </a:cubicBezTo>
                  <a:cubicBezTo>
                    <a:pt x="793" y="1680"/>
                    <a:pt x="593" y="1718"/>
                    <a:pt x="489" y="1878"/>
                  </a:cubicBezTo>
                  <a:cubicBezTo>
                    <a:pt x="353" y="2087"/>
                    <a:pt x="337" y="2385"/>
                    <a:pt x="307" y="2626"/>
                  </a:cubicBezTo>
                  <a:cubicBezTo>
                    <a:pt x="250" y="3093"/>
                    <a:pt x="131" y="3555"/>
                    <a:pt x="0" y="4008"/>
                  </a:cubicBezTo>
                  <a:cubicBezTo>
                    <a:pt x="1078" y="3389"/>
                    <a:pt x="2110" y="2503"/>
                    <a:pt x="2110" y="2503"/>
                  </a:cubicBezTo>
                  <a:lnTo>
                    <a:pt x="2110" y="0"/>
                  </a:lnTo>
                  <a:close/>
                </a:path>
              </a:pathLst>
            </a:custGeom>
            <a:solidFill>
              <a:srgbClr val="E8AB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1"/>
            <p:cNvSpPr/>
            <p:nvPr/>
          </p:nvSpPr>
          <p:spPr>
            <a:xfrm>
              <a:off x="5249278" y="1419705"/>
              <a:ext cx="119508" cy="79672"/>
            </a:xfrm>
            <a:custGeom>
              <a:avLst/>
              <a:gdLst/>
              <a:ahLst/>
              <a:cxnLst/>
              <a:rect l="l" t="t" r="r" b="b"/>
              <a:pathLst>
                <a:path w="2709" h="1806" extrusionOk="0">
                  <a:moveTo>
                    <a:pt x="0" y="1"/>
                  </a:moveTo>
                  <a:lnTo>
                    <a:pt x="0" y="1605"/>
                  </a:lnTo>
                  <a:cubicBezTo>
                    <a:pt x="93" y="1634"/>
                    <a:pt x="187" y="1659"/>
                    <a:pt x="284" y="1682"/>
                  </a:cubicBezTo>
                  <a:cubicBezTo>
                    <a:pt x="675" y="1770"/>
                    <a:pt x="1075" y="1806"/>
                    <a:pt x="1476" y="1806"/>
                  </a:cubicBezTo>
                  <a:cubicBezTo>
                    <a:pt x="1880" y="1806"/>
                    <a:pt x="2285" y="1769"/>
                    <a:pt x="2682" y="1714"/>
                  </a:cubicBezTo>
                  <a:cubicBezTo>
                    <a:pt x="2692" y="1713"/>
                    <a:pt x="2699" y="1712"/>
                    <a:pt x="2709" y="1710"/>
                  </a:cubicBezTo>
                  <a:lnTo>
                    <a:pt x="2709" y="1"/>
                  </a:ln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5320963" y="1571192"/>
              <a:ext cx="86289" cy="24837"/>
            </a:xfrm>
            <a:custGeom>
              <a:avLst/>
              <a:gdLst/>
              <a:ahLst/>
              <a:cxnLst/>
              <a:rect l="l" t="t" r="r" b="b"/>
              <a:pathLst>
                <a:path w="1956" h="563" extrusionOk="0">
                  <a:moveTo>
                    <a:pt x="1059" y="1"/>
                  </a:moveTo>
                  <a:cubicBezTo>
                    <a:pt x="584" y="1"/>
                    <a:pt x="211" y="239"/>
                    <a:pt x="22" y="462"/>
                  </a:cubicBezTo>
                  <a:cubicBezTo>
                    <a:pt x="1" y="487"/>
                    <a:pt x="3" y="526"/>
                    <a:pt x="29" y="548"/>
                  </a:cubicBezTo>
                  <a:cubicBezTo>
                    <a:pt x="40" y="558"/>
                    <a:pt x="54" y="563"/>
                    <a:pt x="69" y="563"/>
                  </a:cubicBezTo>
                  <a:cubicBezTo>
                    <a:pt x="86" y="563"/>
                    <a:pt x="102" y="555"/>
                    <a:pt x="113" y="540"/>
                  </a:cubicBezTo>
                  <a:cubicBezTo>
                    <a:pt x="276" y="348"/>
                    <a:pt x="622" y="122"/>
                    <a:pt x="1058" y="122"/>
                  </a:cubicBezTo>
                  <a:lnTo>
                    <a:pt x="1895" y="122"/>
                  </a:lnTo>
                  <a:cubicBezTo>
                    <a:pt x="1928" y="122"/>
                    <a:pt x="1956" y="95"/>
                    <a:pt x="1956" y="61"/>
                  </a:cubicBezTo>
                  <a:cubicBezTo>
                    <a:pt x="1956" y="28"/>
                    <a:pt x="1928" y="1"/>
                    <a:pt x="18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1"/>
            <p:cNvSpPr/>
            <p:nvPr/>
          </p:nvSpPr>
          <p:spPr>
            <a:xfrm>
              <a:off x="5210634" y="1571236"/>
              <a:ext cx="86377" cy="24793"/>
            </a:xfrm>
            <a:custGeom>
              <a:avLst/>
              <a:gdLst/>
              <a:ahLst/>
              <a:cxnLst/>
              <a:rect l="l" t="t" r="r" b="b"/>
              <a:pathLst>
                <a:path w="1958" h="562" extrusionOk="0">
                  <a:moveTo>
                    <a:pt x="61" y="1"/>
                  </a:moveTo>
                  <a:cubicBezTo>
                    <a:pt x="28" y="1"/>
                    <a:pt x="0" y="27"/>
                    <a:pt x="0" y="61"/>
                  </a:cubicBezTo>
                  <a:cubicBezTo>
                    <a:pt x="0" y="93"/>
                    <a:pt x="28" y="122"/>
                    <a:pt x="61" y="122"/>
                  </a:cubicBezTo>
                  <a:lnTo>
                    <a:pt x="897" y="122"/>
                  </a:lnTo>
                  <a:cubicBezTo>
                    <a:pt x="1333" y="122"/>
                    <a:pt x="1679" y="348"/>
                    <a:pt x="1843" y="540"/>
                  </a:cubicBezTo>
                  <a:cubicBezTo>
                    <a:pt x="1854" y="554"/>
                    <a:pt x="1872" y="562"/>
                    <a:pt x="1889" y="562"/>
                  </a:cubicBezTo>
                  <a:cubicBezTo>
                    <a:pt x="1903" y="562"/>
                    <a:pt x="1916" y="557"/>
                    <a:pt x="1929" y="548"/>
                  </a:cubicBezTo>
                  <a:cubicBezTo>
                    <a:pt x="1953" y="527"/>
                    <a:pt x="1957" y="487"/>
                    <a:pt x="1935" y="463"/>
                  </a:cubicBezTo>
                  <a:cubicBezTo>
                    <a:pt x="1746" y="239"/>
                    <a:pt x="1373" y="1"/>
                    <a:pt x="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1"/>
            <p:cNvSpPr/>
            <p:nvPr/>
          </p:nvSpPr>
          <p:spPr>
            <a:xfrm>
              <a:off x="4857637" y="1496860"/>
              <a:ext cx="136801" cy="300776"/>
            </a:xfrm>
            <a:custGeom>
              <a:avLst/>
              <a:gdLst/>
              <a:ahLst/>
              <a:cxnLst/>
              <a:rect l="l" t="t" r="r" b="b"/>
              <a:pathLst>
                <a:path w="3101" h="6818" extrusionOk="0">
                  <a:moveTo>
                    <a:pt x="81" y="0"/>
                  </a:moveTo>
                  <a:cubicBezTo>
                    <a:pt x="27" y="0"/>
                    <a:pt x="1" y="2"/>
                    <a:pt x="1" y="2"/>
                  </a:cubicBezTo>
                  <a:lnTo>
                    <a:pt x="1" y="1525"/>
                  </a:lnTo>
                  <a:cubicBezTo>
                    <a:pt x="1" y="1525"/>
                    <a:pt x="260" y="1746"/>
                    <a:pt x="530" y="1809"/>
                  </a:cubicBezTo>
                  <a:cubicBezTo>
                    <a:pt x="320" y="3115"/>
                    <a:pt x="101" y="5072"/>
                    <a:pt x="78" y="5727"/>
                  </a:cubicBezTo>
                  <a:cubicBezTo>
                    <a:pt x="62" y="6169"/>
                    <a:pt x="509" y="6762"/>
                    <a:pt x="1304" y="6815"/>
                  </a:cubicBezTo>
                  <a:cubicBezTo>
                    <a:pt x="1329" y="6817"/>
                    <a:pt x="1355" y="6817"/>
                    <a:pt x="1381" y="6817"/>
                  </a:cubicBezTo>
                  <a:cubicBezTo>
                    <a:pt x="2141" y="6817"/>
                    <a:pt x="2755" y="6077"/>
                    <a:pt x="2814" y="5652"/>
                  </a:cubicBezTo>
                  <a:cubicBezTo>
                    <a:pt x="3100" y="3538"/>
                    <a:pt x="2722" y="1383"/>
                    <a:pt x="2722" y="1383"/>
                  </a:cubicBezTo>
                  <a:cubicBezTo>
                    <a:pt x="2541" y="699"/>
                    <a:pt x="2328" y="290"/>
                    <a:pt x="1294" y="123"/>
                  </a:cubicBezTo>
                  <a:cubicBezTo>
                    <a:pt x="626" y="14"/>
                    <a:pt x="236" y="0"/>
                    <a:pt x="81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4857637" y="1496904"/>
              <a:ext cx="71113" cy="152461"/>
            </a:xfrm>
            <a:custGeom>
              <a:avLst/>
              <a:gdLst/>
              <a:ahLst/>
              <a:cxnLst/>
              <a:rect l="l" t="t" r="r" b="b"/>
              <a:pathLst>
                <a:path w="1612" h="3456" extrusionOk="0">
                  <a:moveTo>
                    <a:pt x="77" y="0"/>
                  </a:moveTo>
                  <a:cubicBezTo>
                    <a:pt x="26" y="0"/>
                    <a:pt x="1" y="2"/>
                    <a:pt x="1" y="2"/>
                  </a:cubicBezTo>
                  <a:lnTo>
                    <a:pt x="1" y="1525"/>
                  </a:lnTo>
                  <a:cubicBezTo>
                    <a:pt x="1" y="1525"/>
                    <a:pt x="259" y="1746"/>
                    <a:pt x="530" y="1809"/>
                  </a:cubicBezTo>
                  <a:cubicBezTo>
                    <a:pt x="452" y="2300"/>
                    <a:pt x="371" y="2884"/>
                    <a:pt x="300" y="3455"/>
                  </a:cubicBezTo>
                  <a:cubicBezTo>
                    <a:pt x="302" y="3455"/>
                    <a:pt x="303" y="3452"/>
                    <a:pt x="306" y="3452"/>
                  </a:cubicBezTo>
                  <a:cubicBezTo>
                    <a:pt x="607" y="3448"/>
                    <a:pt x="945" y="3356"/>
                    <a:pt x="1186" y="3173"/>
                  </a:cubicBezTo>
                  <a:cubicBezTo>
                    <a:pt x="1470" y="2956"/>
                    <a:pt x="1445" y="2601"/>
                    <a:pt x="1407" y="2280"/>
                  </a:cubicBezTo>
                  <a:cubicBezTo>
                    <a:pt x="1386" y="2103"/>
                    <a:pt x="1339" y="1877"/>
                    <a:pt x="1338" y="1700"/>
                  </a:cubicBezTo>
                  <a:cubicBezTo>
                    <a:pt x="1338" y="1521"/>
                    <a:pt x="1378" y="1389"/>
                    <a:pt x="1413" y="1215"/>
                  </a:cubicBezTo>
                  <a:cubicBezTo>
                    <a:pt x="1450" y="1031"/>
                    <a:pt x="1497" y="851"/>
                    <a:pt x="1528" y="666"/>
                  </a:cubicBezTo>
                  <a:cubicBezTo>
                    <a:pt x="1556" y="506"/>
                    <a:pt x="1581" y="348"/>
                    <a:pt x="1611" y="189"/>
                  </a:cubicBezTo>
                  <a:cubicBezTo>
                    <a:pt x="1515" y="164"/>
                    <a:pt x="1410" y="142"/>
                    <a:pt x="1294" y="123"/>
                  </a:cubicBezTo>
                  <a:cubicBezTo>
                    <a:pt x="620" y="14"/>
                    <a:pt x="229" y="0"/>
                    <a:pt x="77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5086146" y="1526857"/>
              <a:ext cx="445606" cy="567275"/>
            </a:xfrm>
            <a:custGeom>
              <a:avLst/>
              <a:gdLst/>
              <a:ahLst/>
              <a:cxnLst/>
              <a:rect l="l" t="t" r="r" b="b"/>
              <a:pathLst>
                <a:path w="10101" h="12859" extrusionOk="0">
                  <a:moveTo>
                    <a:pt x="2308" y="0"/>
                  </a:moveTo>
                  <a:cubicBezTo>
                    <a:pt x="2300" y="0"/>
                    <a:pt x="2292" y="1"/>
                    <a:pt x="2284" y="3"/>
                  </a:cubicBezTo>
                  <a:lnTo>
                    <a:pt x="1122" y="203"/>
                  </a:lnTo>
                  <a:lnTo>
                    <a:pt x="1113" y="295"/>
                  </a:lnTo>
                  <a:cubicBezTo>
                    <a:pt x="1113" y="295"/>
                    <a:pt x="923" y="2288"/>
                    <a:pt x="767" y="4034"/>
                  </a:cubicBezTo>
                  <a:cubicBezTo>
                    <a:pt x="701" y="4796"/>
                    <a:pt x="596" y="5565"/>
                    <a:pt x="484" y="6380"/>
                  </a:cubicBezTo>
                  <a:cubicBezTo>
                    <a:pt x="351" y="7354"/>
                    <a:pt x="214" y="8361"/>
                    <a:pt x="141" y="9379"/>
                  </a:cubicBezTo>
                  <a:cubicBezTo>
                    <a:pt x="0" y="11387"/>
                    <a:pt x="291" y="12709"/>
                    <a:pt x="304" y="12764"/>
                  </a:cubicBezTo>
                  <a:lnTo>
                    <a:pt x="325" y="12859"/>
                  </a:lnTo>
                  <a:lnTo>
                    <a:pt x="9775" y="12859"/>
                  </a:lnTo>
                  <a:lnTo>
                    <a:pt x="9796" y="12764"/>
                  </a:lnTo>
                  <a:cubicBezTo>
                    <a:pt x="9809" y="12709"/>
                    <a:pt x="10100" y="11386"/>
                    <a:pt x="9959" y="9379"/>
                  </a:cubicBezTo>
                  <a:cubicBezTo>
                    <a:pt x="9888" y="8361"/>
                    <a:pt x="9750" y="7354"/>
                    <a:pt x="9616" y="6380"/>
                  </a:cubicBezTo>
                  <a:cubicBezTo>
                    <a:pt x="9505" y="5565"/>
                    <a:pt x="9400" y="4796"/>
                    <a:pt x="9332" y="4034"/>
                  </a:cubicBezTo>
                  <a:cubicBezTo>
                    <a:pt x="9177" y="2286"/>
                    <a:pt x="8987" y="295"/>
                    <a:pt x="8987" y="295"/>
                  </a:cubicBezTo>
                  <a:lnTo>
                    <a:pt x="8977" y="203"/>
                  </a:lnTo>
                  <a:lnTo>
                    <a:pt x="7815" y="3"/>
                  </a:lnTo>
                  <a:cubicBezTo>
                    <a:pt x="7808" y="1"/>
                    <a:pt x="7800" y="1"/>
                    <a:pt x="7793" y="1"/>
                  </a:cubicBezTo>
                  <a:cubicBezTo>
                    <a:pt x="7744" y="1"/>
                    <a:pt x="7698" y="27"/>
                    <a:pt x="7674" y="69"/>
                  </a:cubicBezTo>
                  <a:cubicBezTo>
                    <a:pt x="6170" y="2630"/>
                    <a:pt x="5050" y="3346"/>
                    <a:pt x="5050" y="3346"/>
                  </a:cubicBezTo>
                  <a:cubicBezTo>
                    <a:pt x="5050" y="3346"/>
                    <a:pt x="3929" y="2630"/>
                    <a:pt x="2426" y="69"/>
                  </a:cubicBezTo>
                  <a:cubicBezTo>
                    <a:pt x="2402" y="27"/>
                    <a:pt x="2356" y="0"/>
                    <a:pt x="23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1"/>
            <p:cNvSpPr/>
            <p:nvPr/>
          </p:nvSpPr>
          <p:spPr>
            <a:xfrm>
              <a:off x="5086146" y="1553370"/>
              <a:ext cx="445606" cy="540762"/>
            </a:xfrm>
            <a:custGeom>
              <a:avLst/>
              <a:gdLst/>
              <a:ahLst/>
              <a:cxnLst/>
              <a:rect l="l" t="t" r="r" b="b"/>
              <a:pathLst>
                <a:path w="10101" h="12258" extrusionOk="0">
                  <a:moveTo>
                    <a:pt x="9017" y="0"/>
                  </a:moveTo>
                  <a:cubicBezTo>
                    <a:pt x="8790" y="584"/>
                    <a:pt x="8421" y="1121"/>
                    <a:pt x="7961" y="1526"/>
                  </a:cubicBezTo>
                  <a:cubicBezTo>
                    <a:pt x="7623" y="1823"/>
                    <a:pt x="7221" y="2040"/>
                    <a:pt x="6826" y="2250"/>
                  </a:cubicBezTo>
                  <a:cubicBezTo>
                    <a:pt x="6434" y="2459"/>
                    <a:pt x="6013" y="2648"/>
                    <a:pt x="5662" y="2923"/>
                  </a:cubicBezTo>
                  <a:cubicBezTo>
                    <a:pt x="5537" y="3022"/>
                    <a:pt x="5414" y="3121"/>
                    <a:pt x="5280" y="3208"/>
                  </a:cubicBezTo>
                  <a:cubicBezTo>
                    <a:pt x="5199" y="3262"/>
                    <a:pt x="5083" y="3347"/>
                    <a:pt x="4978" y="3347"/>
                  </a:cubicBezTo>
                  <a:cubicBezTo>
                    <a:pt x="4973" y="3347"/>
                    <a:pt x="4968" y="3347"/>
                    <a:pt x="4963" y="3347"/>
                  </a:cubicBezTo>
                  <a:cubicBezTo>
                    <a:pt x="4837" y="3336"/>
                    <a:pt x="4716" y="3203"/>
                    <a:pt x="4624" y="3128"/>
                  </a:cubicBezTo>
                  <a:cubicBezTo>
                    <a:pt x="4440" y="2981"/>
                    <a:pt x="4209" y="2891"/>
                    <a:pt x="3998" y="2790"/>
                  </a:cubicBezTo>
                  <a:cubicBezTo>
                    <a:pt x="3521" y="2561"/>
                    <a:pt x="3055" y="2329"/>
                    <a:pt x="2557" y="2149"/>
                  </a:cubicBezTo>
                  <a:cubicBezTo>
                    <a:pt x="2339" y="2070"/>
                    <a:pt x="2120" y="1992"/>
                    <a:pt x="1895" y="1936"/>
                  </a:cubicBezTo>
                  <a:cubicBezTo>
                    <a:pt x="1702" y="1886"/>
                    <a:pt x="1503" y="1837"/>
                    <a:pt x="1334" y="1725"/>
                  </a:cubicBezTo>
                  <a:cubicBezTo>
                    <a:pt x="1157" y="1608"/>
                    <a:pt x="1046" y="1422"/>
                    <a:pt x="968" y="1224"/>
                  </a:cubicBezTo>
                  <a:cubicBezTo>
                    <a:pt x="907" y="1887"/>
                    <a:pt x="834" y="2682"/>
                    <a:pt x="767" y="3433"/>
                  </a:cubicBezTo>
                  <a:cubicBezTo>
                    <a:pt x="700" y="4195"/>
                    <a:pt x="595" y="4964"/>
                    <a:pt x="484" y="5779"/>
                  </a:cubicBezTo>
                  <a:cubicBezTo>
                    <a:pt x="351" y="6753"/>
                    <a:pt x="214" y="7760"/>
                    <a:pt x="141" y="8778"/>
                  </a:cubicBezTo>
                  <a:cubicBezTo>
                    <a:pt x="0" y="10786"/>
                    <a:pt x="290" y="12108"/>
                    <a:pt x="304" y="12163"/>
                  </a:cubicBezTo>
                  <a:lnTo>
                    <a:pt x="325" y="12258"/>
                  </a:lnTo>
                  <a:lnTo>
                    <a:pt x="9775" y="12258"/>
                  </a:lnTo>
                  <a:lnTo>
                    <a:pt x="9796" y="12163"/>
                  </a:lnTo>
                  <a:cubicBezTo>
                    <a:pt x="9809" y="12108"/>
                    <a:pt x="10100" y="10785"/>
                    <a:pt x="9959" y="8778"/>
                  </a:cubicBezTo>
                  <a:cubicBezTo>
                    <a:pt x="9888" y="7760"/>
                    <a:pt x="9750" y="6753"/>
                    <a:pt x="9616" y="5779"/>
                  </a:cubicBezTo>
                  <a:cubicBezTo>
                    <a:pt x="9505" y="4964"/>
                    <a:pt x="9400" y="4195"/>
                    <a:pt x="9332" y="3433"/>
                  </a:cubicBezTo>
                  <a:cubicBezTo>
                    <a:pt x="9214" y="2098"/>
                    <a:pt x="9075" y="623"/>
                    <a:pt x="9017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1"/>
            <p:cNvSpPr/>
            <p:nvPr/>
          </p:nvSpPr>
          <p:spPr>
            <a:xfrm>
              <a:off x="5631744" y="1116115"/>
              <a:ext cx="138918" cy="168563"/>
            </a:xfrm>
            <a:custGeom>
              <a:avLst/>
              <a:gdLst/>
              <a:ahLst/>
              <a:cxnLst/>
              <a:rect l="l" t="t" r="r" b="b"/>
              <a:pathLst>
                <a:path w="3149" h="3821" extrusionOk="0">
                  <a:moveTo>
                    <a:pt x="1441" y="0"/>
                  </a:moveTo>
                  <a:cubicBezTo>
                    <a:pt x="592" y="0"/>
                    <a:pt x="211" y="773"/>
                    <a:pt x="211" y="773"/>
                  </a:cubicBezTo>
                  <a:lnTo>
                    <a:pt x="1" y="3595"/>
                  </a:lnTo>
                  <a:cubicBezTo>
                    <a:pt x="164" y="3748"/>
                    <a:pt x="379" y="3820"/>
                    <a:pt x="617" y="3820"/>
                  </a:cubicBezTo>
                  <a:cubicBezTo>
                    <a:pt x="1162" y="3820"/>
                    <a:pt x="1825" y="3442"/>
                    <a:pt x="2250" y="2796"/>
                  </a:cubicBezTo>
                  <a:cubicBezTo>
                    <a:pt x="3148" y="1428"/>
                    <a:pt x="2486" y="181"/>
                    <a:pt x="1745" y="32"/>
                  </a:cubicBezTo>
                  <a:cubicBezTo>
                    <a:pt x="1638" y="10"/>
                    <a:pt x="1536" y="0"/>
                    <a:pt x="1441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5631700" y="1116115"/>
              <a:ext cx="102391" cy="168519"/>
            </a:xfrm>
            <a:custGeom>
              <a:avLst/>
              <a:gdLst/>
              <a:ahLst/>
              <a:cxnLst/>
              <a:rect l="l" t="t" r="r" b="b"/>
              <a:pathLst>
                <a:path w="2321" h="3820" extrusionOk="0">
                  <a:moveTo>
                    <a:pt x="1441" y="0"/>
                  </a:moveTo>
                  <a:cubicBezTo>
                    <a:pt x="593" y="0"/>
                    <a:pt x="211" y="773"/>
                    <a:pt x="211" y="773"/>
                  </a:cubicBezTo>
                  <a:lnTo>
                    <a:pt x="1" y="3596"/>
                  </a:lnTo>
                  <a:cubicBezTo>
                    <a:pt x="164" y="3748"/>
                    <a:pt x="378" y="3819"/>
                    <a:pt x="615" y="3819"/>
                  </a:cubicBezTo>
                  <a:cubicBezTo>
                    <a:pt x="854" y="3819"/>
                    <a:pt x="1116" y="3746"/>
                    <a:pt x="1371" y="3609"/>
                  </a:cubicBezTo>
                  <a:cubicBezTo>
                    <a:pt x="1270" y="3191"/>
                    <a:pt x="1187" y="2763"/>
                    <a:pt x="1139" y="2336"/>
                  </a:cubicBezTo>
                  <a:cubicBezTo>
                    <a:pt x="1089" y="1863"/>
                    <a:pt x="1113" y="1358"/>
                    <a:pt x="1401" y="958"/>
                  </a:cubicBezTo>
                  <a:cubicBezTo>
                    <a:pt x="1615" y="662"/>
                    <a:pt x="1952" y="438"/>
                    <a:pt x="2320" y="403"/>
                  </a:cubicBezTo>
                  <a:cubicBezTo>
                    <a:pt x="2156" y="206"/>
                    <a:pt x="1954" y="74"/>
                    <a:pt x="1744" y="32"/>
                  </a:cubicBezTo>
                  <a:cubicBezTo>
                    <a:pt x="1637" y="10"/>
                    <a:pt x="1536" y="0"/>
                    <a:pt x="1441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5631611" y="1116204"/>
              <a:ext cx="72878" cy="164372"/>
            </a:xfrm>
            <a:custGeom>
              <a:avLst/>
              <a:gdLst/>
              <a:ahLst/>
              <a:cxnLst/>
              <a:rect l="l" t="t" r="r" b="b"/>
              <a:pathLst>
                <a:path w="1652" h="3726" extrusionOk="0">
                  <a:moveTo>
                    <a:pt x="1442" y="1"/>
                  </a:moveTo>
                  <a:cubicBezTo>
                    <a:pt x="593" y="1"/>
                    <a:pt x="211" y="771"/>
                    <a:pt x="211" y="771"/>
                  </a:cubicBezTo>
                  <a:lnTo>
                    <a:pt x="1" y="3594"/>
                  </a:lnTo>
                  <a:cubicBezTo>
                    <a:pt x="61" y="3650"/>
                    <a:pt x="130" y="3692"/>
                    <a:pt x="201" y="3726"/>
                  </a:cubicBezTo>
                  <a:cubicBezTo>
                    <a:pt x="257" y="3486"/>
                    <a:pt x="308" y="3245"/>
                    <a:pt x="357" y="3003"/>
                  </a:cubicBezTo>
                  <a:cubicBezTo>
                    <a:pt x="459" y="2507"/>
                    <a:pt x="545" y="2007"/>
                    <a:pt x="593" y="1504"/>
                  </a:cubicBezTo>
                  <a:cubicBezTo>
                    <a:pt x="609" y="1345"/>
                    <a:pt x="592" y="1175"/>
                    <a:pt x="676" y="1033"/>
                  </a:cubicBezTo>
                  <a:cubicBezTo>
                    <a:pt x="771" y="872"/>
                    <a:pt x="924" y="752"/>
                    <a:pt x="1065" y="634"/>
                  </a:cubicBezTo>
                  <a:cubicBezTo>
                    <a:pt x="1276" y="457"/>
                    <a:pt x="1494" y="253"/>
                    <a:pt x="1652" y="16"/>
                  </a:cubicBezTo>
                  <a:cubicBezTo>
                    <a:pt x="1579" y="6"/>
                    <a:pt x="1509" y="1"/>
                    <a:pt x="1442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4847843" y="1116115"/>
              <a:ext cx="138874" cy="168563"/>
            </a:xfrm>
            <a:custGeom>
              <a:avLst/>
              <a:gdLst/>
              <a:ahLst/>
              <a:cxnLst/>
              <a:rect l="l" t="t" r="r" b="b"/>
              <a:pathLst>
                <a:path w="3148" h="3821" extrusionOk="0">
                  <a:moveTo>
                    <a:pt x="1707" y="0"/>
                  </a:moveTo>
                  <a:cubicBezTo>
                    <a:pt x="1612" y="0"/>
                    <a:pt x="1511" y="10"/>
                    <a:pt x="1404" y="32"/>
                  </a:cubicBezTo>
                  <a:cubicBezTo>
                    <a:pt x="662" y="181"/>
                    <a:pt x="0" y="1428"/>
                    <a:pt x="898" y="2796"/>
                  </a:cubicBezTo>
                  <a:cubicBezTo>
                    <a:pt x="1323" y="3442"/>
                    <a:pt x="1986" y="3820"/>
                    <a:pt x="2531" y="3820"/>
                  </a:cubicBezTo>
                  <a:cubicBezTo>
                    <a:pt x="2769" y="3820"/>
                    <a:pt x="2984" y="3748"/>
                    <a:pt x="3148" y="3595"/>
                  </a:cubicBezTo>
                  <a:lnTo>
                    <a:pt x="2938" y="773"/>
                  </a:lnTo>
                  <a:cubicBezTo>
                    <a:pt x="2938" y="773"/>
                    <a:pt x="2556" y="0"/>
                    <a:pt x="1707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4884502" y="1116115"/>
              <a:ext cx="102214" cy="168519"/>
            </a:xfrm>
            <a:custGeom>
              <a:avLst/>
              <a:gdLst/>
              <a:ahLst/>
              <a:cxnLst/>
              <a:rect l="l" t="t" r="r" b="b"/>
              <a:pathLst>
                <a:path w="2317" h="3820" extrusionOk="0">
                  <a:moveTo>
                    <a:pt x="876" y="0"/>
                  </a:moveTo>
                  <a:cubicBezTo>
                    <a:pt x="781" y="0"/>
                    <a:pt x="680" y="10"/>
                    <a:pt x="573" y="32"/>
                  </a:cubicBezTo>
                  <a:cubicBezTo>
                    <a:pt x="364" y="74"/>
                    <a:pt x="164" y="205"/>
                    <a:pt x="0" y="397"/>
                  </a:cubicBezTo>
                  <a:cubicBezTo>
                    <a:pt x="11" y="397"/>
                    <a:pt x="21" y="397"/>
                    <a:pt x="32" y="397"/>
                  </a:cubicBezTo>
                  <a:cubicBezTo>
                    <a:pt x="215" y="397"/>
                    <a:pt x="399" y="432"/>
                    <a:pt x="569" y="508"/>
                  </a:cubicBezTo>
                  <a:cubicBezTo>
                    <a:pt x="939" y="675"/>
                    <a:pt x="1206" y="1037"/>
                    <a:pt x="1283" y="1432"/>
                  </a:cubicBezTo>
                  <a:cubicBezTo>
                    <a:pt x="1329" y="1666"/>
                    <a:pt x="1314" y="1908"/>
                    <a:pt x="1281" y="2141"/>
                  </a:cubicBezTo>
                  <a:cubicBezTo>
                    <a:pt x="1239" y="2429"/>
                    <a:pt x="1186" y="2717"/>
                    <a:pt x="1129" y="3002"/>
                  </a:cubicBezTo>
                  <a:cubicBezTo>
                    <a:pt x="1084" y="3213"/>
                    <a:pt x="1039" y="3423"/>
                    <a:pt x="992" y="3633"/>
                  </a:cubicBezTo>
                  <a:cubicBezTo>
                    <a:pt x="1233" y="3754"/>
                    <a:pt x="1479" y="3819"/>
                    <a:pt x="1705" y="3819"/>
                  </a:cubicBezTo>
                  <a:cubicBezTo>
                    <a:pt x="1941" y="3819"/>
                    <a:pt x="2154" y="3748"/>
                    <a:pt x="2317" y="3596"/>
                  </a:cubicBezTo>
                  <a:lnTo>
                    <a:pt x="2107" y="773"/>
                  </a:lnTo>
                  <a:cubicBezTo>
                    <a:pt x="2107" y="773"/>
                    <a:pt x="1725" y="0"/>
                    <a:pt x="876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4922440" y="1116248"/>
              <a:ext cx="64320" cy="166534"/>
            </a:xfrm>
            <a:custGeom>
              <a:avLst/>
              <a:gdLst/>
              <a:ahLst/>
              <a:cxnLst/>
              <a:rect l="l" t="t" r="r" b="b"/>
              <a:pathLst>
                <a:path w="1458" h="3775" extrusionOk="0">
                  <a:moveTo>
                    <a:pt x="18" y="0"/>
                  </a:moveTo>
                  <a:cubicBezTo>
                    <a:pt x="12" y="0"/>
                    <a:pt x="6" y="0"/>
                    <a:pt x="1" y="0"/>
                  </a:cubicBezTo>
                  <a:cubicBezTo>
                    <a:pt x="127" y="215"/>
                    <a:pt x="276" y="419"/>
                    <a:pt x="416" y="630"/>
                  </a:cubicBezTo>
                  <a:cubicBezTo>
                    <a:pt x="523" y="792"/>
                    <a:pt x="632" y="962"/>
                    <a:pt x="698" y="1146"/>
                  </a:cubicBezTo>
                  <a:cubicBezTo>
                    <a:pt x="769" y="1345"/>
                    <a:pt x="791" y="1561"/>
                    <a:pt x="810" y="1771"/>
                  </a:cubicBezTo>
                  <a:cubicBezTo>
                    <a:pt x="848" y="2243"/>
                    <a:pt x="899" y="2710"/>
                    <a:pt x="990" y="3177"/>
                  </a:cubicBezTo>
                  <a:cubicBezTo>
                    <a:pt x="1030" y="3378"/>
                    <a:pt x="1080" y="3577"/>
                    <a:pt x="1132" y="3774"/>
                  </a:cubicBezTo>
                  <a:cubicBezTo>
                    <a:pt x="1253" y="3738"/>
                    <a:pt x="1365" y="3681"/>
                    <a:pt x="1458" y="3593"/>
                  </a:cubicBezTo>
                  <a:lnTo>
                    <a:pt x="1248" y="770"/>
                  </a:lnTo>
                  <a:cubicBezTo>
                    <a:pt x="1248" y="770"/>
                    <a:pt x="865" y="0"/>
                    <a:pt x="18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4943173" y="669377"/>
              <a:ext cx="731559" cy="800555"/>
            </a:xfrm>
            <a:custGeom>
              <a:avLst/>
              <a:gdLst/>
              <a:ahLst/>
              <a:cxnLst/>
              <a:rect l="l" t="t" r="r" b="b"/>
              <a:pathLst>
                <a:path w="16583" h="18147" extrusionOk="0">
                  <a:moveTo>
                    <a:pt x="8298" y="1"/>
                  </a:moveTo>
                  <a:cubicBezTo>
                    <a:pt x="3656" y="1"/>
                    <a:pt x="0" y="3960"/>
                    <a:pt x="371" y="8587"/>
                  </a:cubicBezTo>
                  <a:lnTo>
                    <a:pt x="709" y="12813"/>
                  </a:lnTo>
                  <a:cubicBezTo>
                    <a:pt x="915" y="15363"/>
                    <a:pt x="2850" y="17438"/>
                    <a:pt x="5380" y="17822"/>
                  </a:cubicBezTo>
                  <a:lnTo>
                    <a:pt x="6749" y="18030"/>
                  </a:lnTo>
                  <a:cubicBezTo>
                    <a:pt x="7262" y="18107"/>
                    <a:pt x="7779" y="18146"/>
                    <a:pt x="8297" y="18146"/>
                  </a:cubicBezTo>
                  <a:cubicBezTo>
                    <a:pt x="8814" y="18146"/>
                    <a:pt x="9331" y="18107"/>
                    <a:pt x="9844" y="18030"/>
                  </a:cubicBezTo>
                  <a:lnTo>
                    <a:pt x="11213" y="17822"/>
                  </a:lnTo>
                  <a:cubicBezTo>
                    <a:pt x="13745" y="17438"/>
                    <a:pt x="15679" y="15363"/>
                    <a:pt x="15884" y="12813"/>
                  </a:cubicBezTo>
                  <a:lnTo>
                    <a:pt x="16211" y="8743"/>
                  </a:lnTo>
                  <a:cubicBezTo>
                    <a:pt x="16582" y="4111"/>
                    <a:pt x="12990" y="27"/>
                    <a:pt x="8344" y="1"/>
                  </a:cubicBezTo>
                  <a:cubicBezTo>
                    <a:pt x="8329" y="1"/>
                    <a:pt x="8313" y="1"/>
                    <a:pt x="8298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5417704" y="1019727"/>
              <a:ext cx="132654" cy="33572"/>
            </a:xfrm>
            <a:custGeom>
              <a:avLst/>
              <a:gdLst/>
              <a:ahLst/>
              <a:cxnLst/>
              <a:rect l="l" t="t" r="r" b="b"/>
              <a:pathLst>
                <a:path w="3007" h="761" extrusionOk="0">
                  <a:moveTo>
                    <a:pt x="1503" y="0"/>
                  </a:moveTo>
                  <a:cubicBezTo>
                    <a:pt x="969" y="0"/>
                    <a:pt x="456" y="194"/>
                    <a:pt x="55" y="547"/>
                  </a:cubicBezTo>
                  <a:cubicBezTo>
                    <a:pt x="5" y="592"/>
                    <a:pt x="0" y="669"/>
                    <a:pt x="45" y="720"/>
                  </a:cubicBezTo>
                  <a:cubicBezTo>
                    <a:pt x="69" y="746"/>
                    <a:pt x="103" y="760"/>
                    <a:pt x="137" y="760"/>
                  </a:cubicBezTo>
                  <a:cubicBezTo>
                    <a:pt x="165" y="760"/>
                    <a:pt x="194" y="750"/>
                    <a:pt x="216" y="730"/>
                  </a:cubicBezTo>
                  <a:cubicBezTo>
                    <a:pt x="573" y="416"/>
                    <a:pt x="1030" y="244"/>
                    <a:pt x="1503" y="244"/>
                  </a:cubicBezTo>
                  <a:cubicBezTo>
                    <a:pt x="1978" y="244"/>
                    <a:pt x="2435" y="416"/>
                    <a:pt x="2790" y="730"/>
                  </a:cubicBezTo>
                  <a:cubicBezTo>
                    <a:pt x="2813" y="749"/>
                    <a:pt x="2842" y="760"/>
                    <a:pt x="2871" y="760"/>
                  </a:cubicBezTo>
                  <a:cubicBezTo>
                    <a:pt x="2904" y="760"/>
                    <a:pt x="2937" y="747"/>
                    <a:pt x="2963" y="720"/>
                  </a:cubicBezTo>
                  <a:cubicBezTo>
                    <a:pt x="3007" y="668"/>
                    <a:pt x="3002" y="592"/>
                    <a:pt x="2952" y="547"/>
                  </a:cubicBezTo>
                  <a:cubicBezTo>
                    <a:pt x="2552" y="194"/>
                    <a:pt x="2038" y="0"/>
                    <a:pt x="1503" y="0"/>
                  </a:cubicBezTo>
                  <a:close/>
                </a:path>
              </a:pathLst>
            </a:custGeom>
            <a:solidFill>
              <a:srgbClr val="B536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5068147" y="1019727"/>
              <a:ext cx="132698" cy="33572"/>
            </a:xfrm>
            <a:custGeom>
              <a:avLst/>
              <a:gdLst/>
              <a:ahLst/>
              <a:cxnLst/>
              <a:rect l="l" t="t" r="r" b="b"/>
              <a:pathLst>
                <a:path w="3008" h="761" extrusionOk="0">
                  <a:moveTo>
                    <a:pt x="1504" y="0"/>
                  </a:moveTo>
                  <a:cubicBezTo>
                    <a:pt x="969" y="0"/>
                    <a:pt x="456" y="194"/>
                    <a:pt x="55" y="547"/>
                  </a:cubicBezTo>
                  <a:cubicBezTo>
                    <a:pt x="6" y="592"/>
                    <a:pt x="1" y="669"/>
                    <a:pt x="45" y="720"/>
                  </a:cubicBezTo>
                  <a:cubicBezTo>
                    <a:pt x="68" y="746"/>
                    <a:pt x="101" y="760"/>
                    <a:pt x="135" y="760"/>
                  </a:cubicBezTo>
                  <a:cubicBezTo>
                    <a:pt x="165" y="760"/>
                    <a:pt x="193" y="751"/>
                    <a:pt x="217" y="730"/>
                  </a:cubicBezTo>
                  <a:cubicBezTo>
                    <a:pt x="571" y="417"/>
                    <a:pt x="1029" y="244"/>
                    <a:pt x="1504" y="244"/>
                  </a:cubicBezTo>
                  <a:cubicBezTo>
                    <a:pt x="1978" y="244"/>
                    <a:pt x="2435" y="416"/>
                    <a:pt x="2791" y="730"/>
                  </a:cubicBezTo>
                  <a:cubicBezTo>
                    <a:pt x="2814" y="751"/>
                    <a:pt x="2843" y="761"/>
                    <a:pt x="2872" y="761"/>
                  </a:cubicBezTo>
                  <a:cubicBezTo>
                    <a:pt x="2905" y="761"/>
                    <a:pt x="2938" y="747"/>
                    <a:pt x="2962" y="720"/>
                  </a:cubicBezTo>
                  <a:cubicBezTo>
                    <a:pt x="3007" y="668"/>
                    <a:pt x="3002" y="592"/>
                    <a:pt x="2952" y="547"/>
                  </a:cubicBezTo>
                  <a:cubicBezTo>
                    <a:pt x="2551" y="194"/>
                    <a:pt x="2038" y="0"/>
                    <a:pt x="15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4943217" y="669244"/>
              <a:ext cx="731559" cy="506352"/>
            </a:xfrm>
            <a:custGeom>
              <a:avLst/>
              <a:gdLst/>
              <a:ahLst/>
              <a:cxnLst/>
              <a:rect l="l" t="t" r="r" b="b"/>
              <a:pathLst>
                <a:path w="16583" h="11478" extrusionOk="0">
                  <a:moveTo>
                    <a:pt x="8298" y="0"/>
                  </a:moveTo>
                  <a:cubicBezTo>
                    <a:pt x="3655" y="0"/>
                    <a:pt x="0" y="3961"/>
                    <a:pt x="372" y="8588"/>
                  </a:cubicBezTo>
                  <a:lnTo>
                    <a:pt x="596" y="11380"/>
                  </a:lnTo>
                  <a:cubicBezTo>
                    <a:pt x="608" y="11375"/>
                    <a:pt x="620" y="11368"/>
                    <a:pt x="632" y="11363"/>
                  </a:cubicBezTo>
                  <a:cubicBezTo>
                    <a:pt x="838" y="11263"/>
                    <a:pt x="1039" y="11150"/>
                    <a:pt x="1244" y="11046"/>
                  </a:cubicBezTo>
                  <a:cubicBezTo>
                    <a:pt x="2265" y="10531"/>
                    <a:pt x="3233" y="9909"/>
                    <a:pt x="3980" y="9032"/>
                  </a:cubicBezTo>
                  <a:cubicBezTo>
                    <a:pt x="4699" y="8188"/>
                    <a:pt x="5250" y="7205"/>
                    <a:pt x="5682" y="6186"/>
                  </a:cubicBezTo>
                  <a:cubicBezTo>
                    <a:pt x="5686" y="6178"/>
                    <a:pt x="5693" y="6174"/>
                    <a:pt x="5700" y="6174"/>
                  </a:cubicBezTo>
                  <a:cubicBezTo>
                    <a:pt x="5709" y="6174"/>
                    <a:pt x="5719" y="6179"/>
                    <a:pt x="5724" y="6186"/>
                  </a:cubicBezTo>
                  <a:cubicBezTo>
                    <a:pt x="6060" y="6679"/>
                    <a:pt x="6458" y="7120"/>
                    <a:pt x="6838" y="7578"/>
                  </a:cubicBezTo>
                  <a:cubicBezTo>
                    <a:pt x="7173" y="7980"/>
                    <a:pt x="7537" y="8356"/>
                    <a:pt x="7933" y="8698"/>
                  </a:cubicBezTo>
                  <a:cubicBezTo>
                    <a:pt x="8630" y="9302"/>
                    <a:pt x="9412" y="9801"/>
                    <a:pt x="10231" y="10227"/>
                  </a:cubicBezTo>
                  <a:cubicBezTo>
                    <a:pt x="11086" y="10671"/>
                    <a:pt x="11983" y="11018"/>
                    <a:pt x="12921" y="11233"/>
                  </a:cubicBezTo>
                  <a:cubicBezTo>
                    <a:pt x="13595" y="11387"/>
                    <a:pt x="14287" y="11477"/>
                    <a:pt x="14979" y="11477"/>
                  </a:cubicBezTo>
                  <a:cubicBezTo>
                    <a:pt x="15261" y="11477"/>
                    <a:pt x="15542" y="11462"/>
                    <a:pt x="15822" y="11431"/>
                  </a:cubicBezTo>
                  <a:cubicBezTo>
                    <a:pt x="15880" y="11425"/>
                    <a:pt x="15940" y="11415"/>
                    <a:pt x="15997" y="11408"/>
                  </a:cubicBezTo>
                  <a:lnTo>
                    <a:pt x="16211" y="8744"/>
                  </a:lnTo>
                  <a:cubicBezTo>
                    <a:pt x="16583" y="4112"/>
                    <a:pt x="12990" y="27"/>
                    <a:pt x="8344" y="1"/>
                  </a:cubicBezTo>
                  <a:cubicBezTo>
                    <a:pt x="8329" y="1"/>
                    <a:pt x="8313" y="0"/>
                    <a:pt x="8298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4916749" y="637174"/>
              <a:ext cx="784409" cy="514910"/>
            </a:xfrm>
            <a:custGeom>
              <a:avLst/>
              <a:gdLst/>
              <a:ahLst/>
              <a:cxnLst/>
              <a:rect l="l" t="t" r="r" b="b"/>
              <a:pathLst>
                <a:path w="17781" h="11672" extrusionOk="0">
                  <a:moveTo>
                    <a:pt x="8898" y="1"/>
                  </a:moveTo>
                  <a:cubicBezTo>
                    <a:pt x="7123" y="1"/>
                    <a:pt x="6166" y="827"/>
                    <a:pt x="6166" y="827"/>
                  </a:cubicBezTo>
                  <a:cubicBezTo>
                    <a:pt x="4693" y="993"/>
                    <a:pt x="3536" y="1696"/>
                    <a:pt x="2534" y="2775"/>
                  </a:cubicBezTo>
                  <a:cubicBezTo>
                    <a:pt x="885" y="4552"/>
                    <a:pt x="0" y="6667"/>
                    <a:pt x="0" y="9376"/>
                  </a:cubicBezTo>
                  <a:cubicBezTo>
                    <a:pt x="0" y="10839"/>
                    <a:pt x="1160" y="11671"/>
                    <a:pt x="1160" y="11671"/>
                  </a:cubicBezTo>
                  <a:cubicBezTo>
                    <a:pt x="1160" y="11671"/>
                    <a:pt x="4810" y="9804"/>
                    <a:pt x="6167" y="5431"/>
                  </a:cubicBezTo>
                  <a:cubicBezTo>
                    <a:pt x="6167" y="5431"/>
                    <a:pt x="11961" y="10759"/>
                    <a:pt x="16634" y="11670"/>
                  </a:cubicBezTo>
                  <a:cubicBezTo>
                    <a:pt x="16634" y="11670"/>
                    <a:pt x="17780" y="10869"/>
                    <a:pt x="17780" y="9530"/>
                  </a:cubicBezTo>
                  <a:cubicBezTo>
                    <a:pt x="17780" y="6969"/>
                    <a:pt x="16890" y="4618"/>
                    <a:pt x="15222" y="2800"/>
                  </a:cubicBezTo>
                  <a:cubicBezTo>
                    <a:pt x="13578" y="1007"/>
                    <a:pt x="11349" y="13"/>
                    <a:pt x="89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1"/>
            <p:cNvSpPr/>
            <p:nvPr/>
          </p:nvSpPr>
          <p:spPr>
            <a:xfrm>
              <a:off x="4930204" y="1138613"/>
              <a:ext cx="85318" cy="312864"/>
            </a:xfrm>
            <a:custGeom>
              <a:avLst/>
              <a:gdLst/>
              <a:ahLst/>
              <a:cxnLst/>
              <a:rect l="l" t="t" r="r" b="b"/>
              <a:pathLst>
                <a:path w="1934" h="7092" extrusionOk="0">
                  <a:moveTo>
                    <a:pt x="859" y="1"/>
                  </a:moveTo>
                  <a:cubicBezTo>
                    <a:pt x="827" y="1"/>
                    <a:pt x="796" y="22"/>
                    <a:pt x="793" y="55"/>
                  </a:cubicBezTo>
                  <a:cubicBezTo>
                    <a:pt x="792" y="70"/>
                    <a:pt x="662" y="1507"/>
                    <a:pt x="272" y="3536"/>
                  </a:cubicBezTo>
                  <a:cubicBezTo>
                    <a:pt x="0" y="4944"/>
                    <a:pt x="108" y="5957"/>
                    <a:pt x="593" y="6542"/>
                  </a:cubicBezTo>
                  <a:cubicBezTo>
                    <a:pt x="890" y="6900"/>
                    <a:pt x="1332" y="7091"/>
                    <a:pt x="1872" y="7091"/>
                  </a:cubicBezTo>
                  <a:cubicBezTo>
                    <a:pt x="1905" y="7091"/>
                    <a:pt x="1932" y="7065"/>
                    <a:pt x="1933" y="7030"/>
                  </a:cubicBezTo>
                  <a:cubicBezTo>
                    <a:pt x="1933" y="6998"/>
                    <a:pt x="1907" y="6970"/>
                    <a:pt x="1873" y="6970"/>
                  </a:cubicBezTo>
                  <a:cubicBezTo>
                    <a:pt x="1363" y="6970"/>
                    <a:pt x="964" y="6800"/>
                    <a:pt x="687" y="6466"/>
                  </a:cubicBezTo>
                  <a:cubicBezTo>
                    <a:pt x="228" y="5909"/>
                    <a:pt x="128" y="4932"/>
                    <a:pt x="392" y="3559"/>
                  </a:cubicBezTo>
                  <a:cubicBezTo>
                    <a:pt x="783" y="1524"/>
                    <a:pt x="913" y="81"/>
                    <a:pt x="914" y="66"/>
                  </a:cubicBezTo>
                  <a:cubicBezTo>
                    <a:pt x="917" y="33"/>
                    <a:pt x="892" y="3"/>
                    <a:pt x="8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1"/>
            <p:cNvSpPr/>
            <p:nvPr/>
          </p:nvSpPr>
          <p:spPr>
            <a:xfrm>
              <a:off x="5603070" y="1138613"/>
              <a:ext cx="85318" cy="312864"/>
            </a:xfrm>
            <a:custGeom>
              <a:avLst/>
              <a:gdLst/>
              <a:ahLst/>
              <a:cxnLst/>
              <a:rect l="l" t="t" r="r" b="b"/>
              <a:pathLst>
                <a:path w="1934" h="7092" extrusionOk="0">
                  <a:moveTo>
                    <a:pt x="1075" y="1"/>
                  </a:moveTo>
                  <a:cubicBezTo>
                    <a:pt x="1041" y="3"/>
                    <a:pt x="1017" y="33"/>
                    <a:pt x="1019" y="66"/>
                  </a:cubicBezTo>
                  <a:cubicBezTo>
                    <a:pt x="1020" y="81"/>
                    <a:pt x="1151" y="1524"/>
                    <a:pt x="1543" y="3559"/>
                  </a:cubicBezTo>
                  <a:cubicBezTo>
                    <a:pt x="1806" y="4932"/>
                    <a:pt x="1706" y="5909"/>
                    <a:pt x="1246" y="6466"/>
                  </a:cubicBezTo>
                  <a:cubicBezTo>
                    <a:pt x="970" y="6800"/>
                    <a:pt x="571" y="6970"/>
                    <a:pt x="61" y="6970"/>
                  </a:cubicBezTo>
                  <a:cubicBezTo>
                    <a:pt x="28" y="6970"/>
                    <a:pt x="0" y="6997"/>
                    <a:pt x="0" y="7030"/>
                  </a:cubicBezTo>
                  <a:cubicBezTo>
                    <a:pt x="0" y="7063"/>
                    <a:pt x="27" y="7091"/>
                    <a:pt x="61" y="7091"/>
                  </a:cubicBezTo>
                  <a:cubicBezTo>
                    <a:pt x="600" y="7091"/>
                    <a:pt x="1044" y="6902"/>
                    <a:pt x="1341" y="6542"/>
                  </a:cubicBezTo>
                  <a:cubicBezTo>
                    <a:pt x="1824" y="5957"/>
                    <a:pt x="1933" y="4945"/>
                    <a:pt x="1661" y="3536"/>
                  </a:cubicBezTo>
                  <a:cubicBezTo>
                    <a:pt x="1272" y="1507"/>
                    <a:pt x="1141" y="70"/>
                    <a:pt x="1140" y="55"/>
                  </a:cubicBezTo>
                  <a:cubicBezTo>
                    <a:pt x="1138" y="23"/>
                    <a:pt x="1108" y="1"/>
                    <a:pt x="10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1"/>
            <p:cNvSpPr/>
            <p:nvPr/>
          </p:nvSpPr>
          <p:spPr>
            <a:xfrm>
              <a:off x="4916837" y="971952"/>
              <a:ext cx="230457" cy="180166"/>
            </a:xfrm>
            <a:custGeom>
              <a:avLst/>
              <a:gdLst/>
              <a:ahLst/>
              <a:cxnLst/>
              <a:rect l="l" t="t" r="r" b="b"/>
              <a:pathLst>
                <a:path w="5224" h="4084" extrusionOk="0">
                  <a:moveTo>
                    <a:pt x="5224" y="1"/>
                  </a:moveTo>
                  <a:lnTo>
                    <a:pt x="5224" y="1"/>
                  </a:lnTo>
                  <a:cubicBezTo>
                    <a:pt x="5128" y="93"/>
                    <a:pt x="5033" y="188"/>
                    <a:pt x="4933" y="279"/>
                  </a:cubicBezTo>
                  <a:cubicBezTo>
                    <a:pt x="4448" y="722"/>
                    <a:pt x="3909" y="1116"/>
                    <a:pt x="3316" y="1401"/>
                  </a:cubicBezTo>
                  <a:cubicBezTo>
                    <a:pt x="2866" y="1619"/>
                    <a:pt x="2321" y="1785"/>
                    <a:pt x="1795" y="1785"/>
                  </a:cubicBezTo>
                  <a:cubicBezTo>
                    <a:pt x="1353" y="1785"/>
                    <a:pt x="923" y="1668"/>
                    <a:pt x="573" y="1367"/>
                  </a:cubicBezTo>
                  <a:cubicBezTo>
                    <a:pt x="297" y="1128"/>
                    <a:pt x="149" y="812"/>
                    <a:pt x="76" y="471"/>
                  </a:cubicBezTo>
                  <a:cubicBezTo>
                    <a:pt x="27" y="894"/>
                    <a:pt x="0" y="1332"/>
                    <a:pt x="0" y="1788"/>
                  </a:cubicBezTo>
                  <a:cubicBezTo>
                    <a:pt x="0" y="3253"/>
                    <a:pt x="1159" y="4084"/>
                    <a:pt x="1159" y="4084"/>
                  </a:cubicBezTo>
                  <a:cubicBezTo>
                    <a:pt x="1159" y="4084"/>
                    <a:pt x="3593" y="2838"/>
                    <a:pt x="5224" y="1"/>
                  </a:cubicBezTo>
                  <a:close/>
                </a:path>
              </a:pathLst>
            </a:custGeom>
            <a:solidFill>
              <a:srgbClr val="B243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1"/>
            <p:cNvSpPr/>
            <p:nvPr/>
          </p:nvSpPr>
          <p:spPr>
            <a:xfrm>
              <a:off x="5382501" y="900841"/>
              <a:ext cx="318643" cy="251147"/>
            </a:xfrm>
            <a:custGeom>
              <a:avLst/>
              <a:gdLst/>
              <a:ahLst/>
              <a:cxnLst/>
              <a:rect l="l" t="t" r="r" b="b"/>
              <a:pathLst>
                <a:path w="7223" h="5693" extrusionOk="0">
                  <a:moveTo>
                    <a:pt x="6601" y="0"/>
                  </a:moveTo>
                  <a:cubicBezTo>
                    <a:pt x="6626" y="473"/>
                    <a:pt x="6534" y="947"/>
                    <a:pt x="6277" y="1353"/>
                  </a:cubicBezTo>
                  <a:cubicBezTo>
                    <a:pt x="5626" y="2382"/>
                    <a:pt x="4275" y="2738"/>
                    <a:pt x="3150" y="2908"/>
                  </a:cubicBezTo>
                  <a:cubicBezTo>
                    <a:pt x="2673" y="2980"/>
                    <a:pt x="2188" y="3018"/>
                    <a:pt x="1703" y="3018"/>
                  </a:cubicBezTo>
                  <a:cubicBezTo>
                    <a:pt x="1132" y="3018"/>
                    <a:pt x="560" y="2966"/>
                    <a:pt x="1" y="2858"/>
                  </a:cubicBezTo>
                  <a:lnTo>
                    <a:pt x="1" y="2858"/>
                  </a:lnTo>
                  <a:cubicBezTo>
                    <a:pt x="1870" y="4103"/>
                    <a:pt x="4075" y="5303"/>
                    <a:pt x="6076" y="5692"/>
                  </a:cubicBezTo>
                  <a:cubicBezTo>
                    <a:pt x="6076" y="5692"/>
                    <a:pt x="7222" y="4890"/>
                    <a:pt x="7222" y="3552"/>
                  </a:cubicBezTo>
                  <a:cubicBezTo>
                    <a:pt x="7222" y="2307"/>
                    <a:pt x="7010" y="1111"/>
                    <a:pt x="6601" y="0"/>
                  </a:cubicBezTo>
                  <a:close/>
                </a:path>
              </a:pathLst>
            </a:custGeom>
            <a:solidFill>
              <a:srgbClr val="B243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5505755" y="1209195"/>
              <a:ext cx="129257" cy="129257"/>
            </a:xfrm>
            <a:custGeom>
              <a:avLst/>
              <a:gdLst/>
              <a:ahLst/>
              <a:cxnLst/>
              <a:rect l="l" t="t" r="r" b="b"/>
              <a:pathLst>
                <a:path w="2930" h="2930" extrusionOk="0">
                  <a:moveTo>
                    <a:pt x="1465" y="1"/>
                  </a:moveTo>
                  <a:cubicBezTo>
                    <a:pt x="656" y="1"/>
                    <a:pt x="0" y="657"/>
                    <a:pt x="0" y="1465"/>
                  </a:cubicBezTo>
                  <a:cubicBezTo>
                    <a:pt x="0" y="2274"/>
                    <a:pt x="656" y="2930"/>
                    <a:pt x="1465" y="2930"/>
                  </a:cubicBezTo>
                  <a:cubicBezTo>
                    <a:pt x="2273" y="2930"/>
                    <a:pt x="2929" y="2274"/>
                    <a:pt x="2929" y="1465"/>
                  </a:cubicBezTo>
                  <a:cubicBezTo>
                    <a:pt x="2929" y="657"/>
                    <a:pt x="2273" y="1"/>
                    <a:pt x="14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4983493" y="1209195"/>
              <a:ext cx="129257" cy="129257"/>
            </a:xfrm>
            <a:custGeom>
              <a:avLst/>
              <a:gdLst/>
              <a:ahLst/>
              <a:cxnLst/>
              <a:rect l="l" t="t" r="r" b="b"/>
              <a:pathLst>
                <a:path w="2930" h="2930" extrusionOk="0">
                  <a:moveTo>
                    <a:pt x="1465" y="1"/>
                  </a:moveTo>
                  <a:cubicBezTo>
                    <a:pt x="656" y="1"/>
                    <a:pt x="0" y="657"/>
                    <a:pt x="0" y="1465"/>
                  </a:cubicBezTo>
                  <a:cubicBezTo>
                    <a:pt x="0" y="2274"/>
                    <a:pt x="656" y="2930"/>
                    <a:pt x="1465" y="2930"/>
                  </a:cubicBezTo>
                  <a:cubicBezTo>
                    <a:pt x="2274" y="2930"/>
                    <a:pt x="2929" y="2274"/>
                    <a:pt x="2929" y="1465"/>
                  </a:cubicBezTo>
                  <a:cubicBezTo>
                    <a:pt x="2929" y="657"/>
                    <a:pt x="2274" y="1"/>
                    <a:pt x="14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5290039" y="1297819"/>
              <a:ext cx="38336" cy="15970"/>
            </a:xfrm>
            <a:custGeom>
              <a:avLst/>
              <a:gdLst/>
              <a:ahLst/>
              <a:cxnLst/>
              <a:rect l="l" t="t" r="r" b="b"/>
              <a:pathLst>
                <a:path w="869" h="362" extrusionOk="0">
                  <a:moveTo>
                    <a:pt x="768" y="1"/>
                  </a:moveTo>
                  <a:cubicBezTo>
                    <a:pt x="760" y="1"/>
                    <a:pt x="752" y="2"/>
                    <a:pt x="745" y="4"/>
                  </a:cubicBezTo>
                  <a:lnTo>
                    <a:pt x="79" y="183"/>
                  </a:lnTo>
                  <a:cubicBezTo>
                    <a:pt x="30" y="196"/>
                    <a:pt x="1" y="246"/>
                    <a:pt x="14" y="295"/>
                  </a:cubicBezTo>
                  <a:cubicBezTo>
                    <a:pt x="25" y="336"/>
                    <a:pt x="62" y="362"/>
                    <a:pt x="103" y="362"/>
                  </a:cubicBezTo>
                  <a:cubicBezTo>
                    <a:pt x="110" y="362"/>
                    <a:pt x="118" y="360"/>
                    <a:pt x="126" y="359"/>
                  </a:cubicBezTo>
                  <a:lnTo>
                    <a:pt x="792" y="180"/>
                  </a:lnTo>
                  <a:cubicBezTo>
                    <a:pt x="840" y="167"/>
                    <a:pt x="869" y="117"/>
                    <a:pt x="856" y="69"/>
                  </a:cubicBezTo>
                  <a:cubicBezTo>
                    <a:pt x="844" y="27"/>
                    <a:pt x="808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5213458" y="1353491"/>
              <a:ext cx="191547" cy="32425"/>
            </a:xfrm>
            <a:custGeom>
              <a:avLst/>
              <a:gdLst/>
              <a:ahLst/>
              <a:cxnLst/>
              <a:rect l="l" t="t" r="r" b="b"/>
              <a:pathLst>
                <a:path w="4342" h="735" extrusionOk="0">
                  <a:moveTo>
                    <a:pt x="102" y="1"/>
                  </a:moveTo>
                  <a:cubicBezTo>
                    <a:pt x="75" y="1"/>
                    <a:pt x="47" y="13"/>
                    <a:pt x="30" y="37"/>
                  </a:cubicBezTo>
                  <a:cubicBezTo>
                    <a:pt x="0" y="77"/>
                    <a:pt x="9" y="135"/>
                    <a:pt x="48" y="164"/>
                  </a:cubicBezTo>
                  <a:cubicBezTo>
                    <a:pt x="79" y="188"/>
                    <a:pt x="821" y="735"/>
                    <a:pt x="2171" y="735"/>
                  </a:cubicBezTo>
                  <a:cubicBezTo>
                    <a:pt x="3521" y="735"/>
                    <a:pt x="4262" y="188"/>
                    <a:pt x="4293" y="164"/>
                  </a:cubicBezTo>
                  <a:cubicBezTo>
                    <a:pt x="4334" y="135"/>
                    <a:pt x="4341" y="78"/>
                    <a:pt x="4311" y="37"/>
                  </a:cubicBezTo>
                  <a:cubicBezTo>
                    <a:pt x="4293" y="13"/>
                    <a:pt x="4267" y="1"/>
                    <a:pt x="4239" y="1"/>
                  </a:cubicBezTo>
                  <a:cubicBezTo>
                    <a:pt x="4220" y="1"/>
                    <a:pt x="4200" y="7"/>
                    <a:pt x="4184" y="19"/>
                  </a:cubicBezTo>
                  <a:cubicBezTo>
                    <a:pt x="4176" y="24"/>
                    <a:pt x="3460" y="552"/>
                    <a:pt x="2171" y="552"/>
                  </a:cubicBezTo>
                  <a:cubicBezTo>
                    <a:pt x="885" y="552"/>
                    <a:pt x="165" y="24"/>
                    <a:pt x="158" y="19"/>
                  </a:cubicBezTo>
                  <a:cubicBezTo>
                    <a:pt x="141" y="7"/>
                    <a:pt x="122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5049487" y="1168566"/>
              <a:ext cx="169931" cy="21528"/>
            </a:xfrm>
            <a:custGeom>
              <a:avLst/>
              <a:gdLst/>
              <a:ahLst/>
              <a:cxnLst/>
              <a:rect l="l" t="t" r="r" b="b"/>
              <a:pathLst>
                <a:path w="3852" h="488" extrusionOk="0">
                  <a:moveTo>
                    <a:pt x="3716" y="1"/>
                  </a:moveTo>
                  <a:cubicBezTo>
                    <a:pt x="3705" y="1"/>
                    <a:pt x="3694" y="2"/>
                    <a:pt x="3684" y="5"/>
                  </a:cubicBezTo>
                  <a:cubicBezTo>
                    <a:pt x="3311" y="109"/>
                    <a:pt x="2723" y="245"/>
                    <a:pt x="1926" y="245"/>
                  </a:cubicBezTo>
                  <a:cubicBezTo>
                    <a:pt x="1128" y="245"/>
                    <a:pt x="539" y="107"/>
                    <a:pt x="167" y="5"/>
                  </a:cubicBezTo>
                  <a:cubicBezTo>
                    <a:pt x="157" y="2"/>
                    <a:pt x="147" y="1"/>
                    <a:pt x="136" y="1"/>
                  </a:cubicBezTo>
                  <a:cubicBezTo>
                    <a:pt x="83" y="1"/>
                    <a:pt x="33" y="36"/>
                    <a:pt x="17" y="90"/>
                  </a:cubicBezTo>
                  <a:cubicBezTo>
                    <a:pt x="0" y="154"/>
                    <a:pt x="38" y="221"/>
                    <a:pt x="103" y="240"/>
                  </a:cubicBezTo>
                  <a:cubicBezTo>
                    <a:pt x="489" y="346"/>
                    <a:pt x="1098" y="488"/>
                    <a:pt x="1926" y="488"/>
                  </a:cubicBezTo>
                  <a:cubicBezTo>
                    <a:pt x="2754" y="488"/>
                    <a:pt x="3363" y="346"/>
                    <a:pt x="3748" y="240"/>
                  </a:cubicBezTo>
                  <a:cubicBezTo>
                    <a:pt x="3814" y="221"/>
                    <a:pt x="3852" y="154"/>
                    <a:pt x="3834" y="90"/>
                  </a:cubicBezTo>
                  <a:cubicBezTo>
                    <a:pt x="3818" y="35"/>
                    <a:pt x="3770" y="1"/>
                    <a:pt x="3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5029989" y="1147083"/>
              <a:ext cx="35292" cy="31189"/>
            </a:xfrm>
            <a:custGeom>
              <a:avLst/>
              <a:gdLst/>
              <a:ahLst/>
              <a:cxnLst/>
              <a:rect l="l" t="t" r="r" b="b"/>
              <a:pathLst>
                <a:path w="800" h="707" extrusionOk="0">
                  <a:moveTo>
                    <a:pt x="104" y="1"/>
                  </a:moveTo>
                  <a:cubicBezTo>
                    <a:pt x="78" y="1"/>
                    <a:pt x="53" y="11"/>
                    <a:pt x="35" y="32"/>
                  </a:cubicBezTo>
                  <a:cubicBezTo>
                    <a:pt x="1" y="70"/>
                    <a:pt x="5" y="128"/>
                    <a:pt x="43" y="161"/>
                  </a:cubicBezTo>
                  <a:lnTo>
                    <a:pt x="637" y="683"/>
                  </a:lnTo>
                  <a:cubicBezTo>
                    <a:pt x="653" y="698"/>
                    <a:pt x="675" y="706"/>
                    <a:pt x="696" y="706"/>
                  </a:cubicBezTo>
                  <a:cubicBezTo>
                    <a:pt x="722" y="706"/>
                    <a:pt x="747" y="696"/>
                    <a:pt x="765" y="676"/>
                  </a:cubicBezTo>
                  <a:cubicBezTo>
                    <a:pt x="799" y="637"/>
                    <a:pt x="795" y="580"/>
                    <a:pt x="757" y="546"/>
                  </a:cubicBezTo>
                  <a:lnTo>
                    <a:pt x="164" y="24"/>
                  </a:lnTo>
                  <a:cubicBezTo>
                    <a:pt x="146" y="8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5069912" y="1181359"/>
              <a:ext cx="129125" cy="53909"/>
            </a:xfrm>
            <a:custGeom>
              <a:avLst/>
              <a:gdLst/>
              <a:ahLst/>
              <a:cxnLst/>
              <a:rect l="l" t="t" r="r" b="b"/>
              <a:pathLst>
                <a:path w="2927" h="1222" extrusionOk="0">
                  <a:moveTo>
                    <a:pt x="461" y="0"/>
                  </a:moveTo>
                  <a:cubicBezTo>
                    <a:pt x="183" y="278"/>
                    <a:pt x="9" y="667"/>
                    <a:pt x="1" y="1098"/>
                  </a:cubicBezTo>
                  <a:cubicBezTo>
                    <a:pt x="284" y="1151"/>
                    <a:pt x="791" y="1221"/>
                    <a:pt x="1464" y="1221"/>
                  </a:cubicBezTo>
                  <a:cubicBezTo>
                    <a:pt x="2137" y="1221"/>
                    <a:pt x="2643" y="1151"/>
                    <a:pt x="2926" y="1098"/>
                  </a:cubicBezTo>
                  <a:cubicBezTo>
                    <a:pt x="2919" y="667"/>
                    <a:pt x="2743" y="278"/>
                    <a:pt x="2467" y="0"/>
                  </a:cubicBezTo>
                  <a:cubicBezTo>
                    <a:pt x="2173" y="46"/>
                    <a:pt x="1840" y="76"/>
                    <a:pt x="1464" y="76"/>
                  </a:cubicBezTo>
                  <a:cubicBezTo>
                    <a:pt x="1087" y="76"/>
                    <a:pt x="755" y="46"/>
                    <a:pt x="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5399044" y="1168566"/>
              <a:ext cx="169975" cy="21528"/>
            </a:xfrm>
            <a:custGeom>
              <a:avLst/>
              <a:gdLst/>
              <a:ahLst/>
              <a:cxnLst/>
              <a:rect l="l" t="t" r="r" b="b"/>
              <a:pathLst>
                <a:path w="3853" h="488" extrusionOk="0">
                  <a:moveTo>
                    <a:pt x="3716" y="1"/>
                  </a:moveTo>
                  <a:cubicBezTo>
                    <a:pt x="3705" y="1"/>
                    <a:pt x="3695" y="2"/>
                    <a:pt x="3684" y="5"/>
                  </a:cubicBezTo>
                  <a:cubicBezTo>
                    <a:pt x="3311" y="109"/>
                    <a:pt x="2724" y="245"/>
                    <a:pt x="1925" y="245"/>
                  </a:cubicBezTo>
                  <a:cubicBezTo>
                    <a:pt x="1127" y="245"/>
                    <a:pt x="539" y="107"/>
                    <a:pt x="167" y="5"/>
                  </a:cubicBezTo>
                  <a:cubicBezTo>
                    <a:pt x="156" y="2"/>
                    <a:pt x="146" y="1"/>
                    <a:pt x="136" y="1"/>
                  </a:cubicBezTo>
                  <a:cubicBezTo>
                    <a:pt x="82" y="1"/>
                    <a:pt x="33" y="36"/>
                    <a:pt x="18" y="90"/>
                  </a:cubicBezTo>
                  <a:cubicBezTo>
                    <a:pt x="1" y="154"/>
                    <a:pt x="39" y="221"/>
                    <a:pt x="103" y="240"/>
                  </a:cubicBezTo>
                  <a:cubicBezTo>
                    <a:pt x="489" y="346"/>
                    <a:pt x="1099" y="488"/>
                    <a:pt x="1925" y="488"/>
                  </a:cubicBezTo>
                  <a:cubicBezTo>
                    <a:pt x="2754" y="488"/>
                    <a:pt x="3362" y="346"/>
                    <a:pt x="3748" y="240"/>
                  </a:cubicBezTo>
                  <a:cubicBezTo>
                    <a:pt x="3813" y="221"/>
                    <a:pt x="3852" y="154"/>
                    <a:pt x="3833" y="90"/>
                  </a:cubicBezTo>
                  <a:cubicBezTo>
                    <a:pt x="3818" y="35"/>
                    <a:pt x="3769" y="1"/>
                    <a:pt x="3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5553221" y="1147039"/>
              <a:ext cx="35204" cy="31233"/>
            </a:xfrm>
            <a:custGeom>
              <a:avLst/>
              <a:gdLst/>
              <a:ahLst/>
              <a:cxnLst/>
              <a:rect l="l" t="t" r="r" b="b"/>
              <a:pathLst>
                <a:path w="798" h="708" extrusionOk="0">
                  <a:moveTo>
                    <a:pt x="696" y="1"/>
                  </a:moveTo>
                  <a:cubicBezTo>
                    <a:pt x="675" y="1"/>
                    <a:pt x="653" y="9"/>
                    <a:pt x="636" y="24"/>
                  </a:cubicBezTo>
                  <a:lnTo>
                    <a:pt x="42" y="546"/>
                  </a:lnTo>
                  <a:cubicBezTo>
                    <a:pt x="5" y="579"/>
                    <a:pt x="1" y="637"/>
                    <a:pt x="34" y="676"/>
                  </a:cubicBezTo>
                  <a:cubicBezTo>
                    <a:pt x="52" y="697"/>
                    <a:pt x="78" y="707"/>
                    <a:pt x="102" y="707"/>
                  </a:cubicBezTo>
                  <a:cubicBezTo>
                    <a:pt x="123" y="707"/>
                    <a:pt x="146" y="699"/>
                    <a:pt x="163" y="683"/>
                  </a:cubicBezTo>
                  <a:lnTo>
                    <a:pt x="756" y="161"/>
                  </a:lnTo>
                  <a:cubicBezTo>
                    <a:pt x="793" y="127"/>
                    <a:pt x="797" y="69"/>
                    <a:pt x="764" y="32"/>
                  </a:cubicBezTo>
                  <a:cubicBezTo>
                    <a:pt x="746" y="11"/>
                    <a:pt x="721" y="1"/>
                    <a:pt x="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5419424" y="1181359"/>
              <a:ext cx="129080" cy="53909"/>
            </a:xfrm>
            <a:custGeom>
              <a:avLst/>
              <a:gdLst/>
              <a:ahLst/>
              <a:cxnLst/>
              <a:rect l="l" t="t" r="r" b="b"/>
              <a:pathLst>
                <a:path w="2926" h="1222" extrusionOk="0">
                  <a:moveTo>
                    <a:pt x="460" y="0"/>
                  </a:moveTo>
                  <a:cubicBezTo>
                    <a:pt x="183" y="278"/>
                    <a:pt x="8" y="667"/>
                    <a:pt x="1" y="1098"/>
                  </a:cubicBezTo>
                  <a:cubicBezTo>
                    <a:pt x="285" y="1151"/>
                    <a:pt x="790" y="1221"/>
                    <a:pt x="1463" y="1221"/>
                  </a:cubicBezTo>
                  <a:cubicBezTo>
                    <a:pt x="2137" y="1221"/>
                    <a:pt x="2642" y="1151"/>
                    <a:pt x="2926" y="1098"/>
                  </a:cubicBezTo>
                  <a:cubicBezTo>
                    <a:pt x="2918" y="667"/>
                    <a:pt x="2744" y="278"/>
                    <a:pt x="2467" y="0"/>
                  </a:cubicBezTo>
                  <a:cubicBezTo>
                    <a:pt x="2173" y="46"/>
                    <a:pt x="1841" y="76"/>
                    <a:pt x="1463" y="76"/>
                  </a:cubicBezTo>
                  <a:cubicBezTo>
                    <a:pt x="1086" y="76"/>
                    <a:pt x="754" y="46"/>
                    <a:pt x="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5044061" y="722048"/>
              <a:ext cx="511602" cy="137727"/>
            </a:xfrm>
            <a:custGeom>
              <a:avLst/>
              <a:gdLst/>
              <a:ahLst/>
              <a:cxnLst/>
              <a:rect l="l" t="t" r="r" b="b"/>
              <a:pathLst>
                <a:path w="11597" h="3122" extrusionOk="0">
                  <a:moveTo>
                    <a:pt x="9874" y="1"/>
                  </a:moveTo>
                  <a:cubicBezTo>
                    <a:pt x="9500" y="1"/>
                    <a:pt x="9250" y="599"/>
                    <a:pt x="9650" y="882"/>
                  </a:cubicBezTo>
                  <a:cubicBezTo>
                    <a:pt x="10114" y="1209"/>
                    <a:pt x="10138" y="1768"/>
                    <a:pt x="9740" y="2084"/>
                  </a:cubicBezTo>
                  <a:cubicBezTo>
                    <a:pt x="9561" y="2224"/>
                    <a:pt x="9281" y="2252"/>
                    <a:pt x="9021" y="2252"/>
                  </a:cubicBezTo>
                  <a:cubicBezTo>
                    <a:pt x="8909" y="2252"/>
                    <a:pt x="8801" y="2247"/>
                    <a:pt x="8706" y="2243"/>
                  </a:cubicBezTo>
                  <a:cubicBezTo>
                    <a:pt x="7948" y="2216"/>
                    <a:pt x="7414" y="1887"/>
                    <a:pt x="6806" y="1491"/>
                  </a:cubicBezTo>
                  <a:cubicBezTo>
                    <a:pt x="6564" y="1333"/>
                    <a:pt x="6361" y="1266"/>
                    <a:pt x="6169" y="1266"/>
                  </a:cubicBezTo>
                  <a:cubicBezTo>
                    <a:pt x="5876" y="1266"/>
                    <a:pt x="5610" y="1424"/>
                    <a:pt x="5276" y="1661"/>
                  </a:cubicBezTo>
                  <a:cubicBezTo>
                    <a:pt x="4994" y="1863"/>
                    <a:pt x="4696" y="2105"/>
                    <a:pt x="4345" y="2105"/>
                  </a:cubicBezTo>
                  <a:cubicBezTo>
                    <a:pt x="4169" y="2105"/>
                    <a:pt x="3980" y="2044"/>
                    <a:pt x="3772" y="1887"/>
                  </a:cubicBezTo>
                  <a:cubicBezTo>
                    <a:pt x="3630" y="1781"/>
                    <a:pt x="3552" y="1579"/>
                    <a:pt x="3421" y="1454"/>
                  </a:cubicBezTo>
                  <a:cubicBezTo>
                    <a:pt x="3232" y="1275"/>
                    <a:pt x="3054" y="1139"/>
                    <a:pt x="2782" y="1112"/>
                  </a:cubicBezTo>
                  <a:cubicBezTo>
                    <a:pt x="2755" y="1109"/>
                    <a:pt x="2727" y="1107"/>
                    <a:pt x="2700" y="1107"/>
                  </a:cubicBezTo>
                  <a:cubicBezTo>
                    <a:pt x="2460" y="1107"/>
                    <a:pt x="2230" y="1213"/>
                    <a:pt x="2011" y="1306"/>
                  </a:cubicBezTo>
                  <a:cubicBezTo>
                    <a:pt x="1777" y="1406"/>
                    <a:pt x="1486" y="1665"/>
                    <a:pt x="1242" y="1714"/>
                  </a:cubicBezTo>
                  <a:cubicBezTo>
                    <a:pt x="1148" y="1781"/>
                    <a:pt x="1054" y="1847"/>
                    <a:pt x="959" y="1913"/>
                  </a:cubicBezTo>
                  <a:cubicBezTo>
                    <a:pt x="713" y="1693"/>
                    <a:pt x="692" y="1485"/>
                    <a:pt x="898" y="1288"/>
                  </a:cubicBezTo>
                  <a:cubicBezTo>
                    <a:pt x="966" y="1181"/>
                    <a:pt x="867" y="1043"/>
                    <a:pt x="755" y="1043"/>
                  </a:cubicBezTo>
                  <a:cubicBezTo>
                    <a:pt x="729" y="1043"/>
                    <a:pt x="702" y="1050"/>
                    <a:pt x="676" y="1068"/>
                  </a:cubicBezTo>
                  <a:cubicBezTo>
                    <a:pt x="0" y="1525"/>
                    <a:pt x="14" y="2529"/>
                    <a:pt x="745" y="2529"/>
                  </a:cubicBezTo>
                  <a:cubicBezTo>
                    <a:pt x="849" y="2529"/>
                    <a:pt x="967" y="2509"/>
                    <a:pt x="1099" y="2464"/>
                  </a:cubicBezTo>
                  <a:cubicBezTo>
                    <a:pt x="1608" y="2292"/>
                    <a:pt x="2014" y="1880"/>
                    <a:pt x="2480" y="1880"/>
                  </a:cubicBezTo>
                  <a:cubicBezTo>
                    <a:pt x="2670" y="1880"/>
                    <a:pt x="2870" y="1949"/>
                    <a:pt x="3091" y="2131"/>
                  </a:cubicBezTo>
                  <a:cubicBezTo>
                    <a:pt x="3295" y="2297"/>
                    <a:pt x="3388" y="2522"/>
                    <a:pt x="3632" y="2657"/>
                  </a:cubicBezTo>
                  <a:cubicBezTo>
                    <a:pt x="3850" y="2777"/>
                    <a:pt x="4079" y="2828"/>
                    <a:pt x="4310" y="2828"/>
                  </a:cubicBezTo>
                  <a:cubicBezTo>
                    <a:pt x="4716" y="2828"/>
                    <a:pt x="5126" y="2671"/>
                    <a:pt x="5480" y="2462"/>
                  </a:cubicBezTo>
                  <a:cubicBezTo>
                    <a:pt x="5752" y="2300"/>
                    <a:pt x="5916" y="2203"/>
                    <a:pt x="6104" y="2203"/>
                  </a:cubicBezTo>
                  <a:cubicBezTo>
                    <a:pt x="6246" y="2203"/>
                    <a:pt x="6402" y="2259"/>
                    <a:pt x="6627" y="2386"/>
                  </a:cubicBezTo>
                  <a:cubicBezTo>
                    <a:pt x="6977" y="2583"/>
                    <a:pt x="7282" y="2798"/>
                    <a:pt x="7671" y="2924"/>
                  </a:cubicBezTo>
                  <a:cubicBezTo>
                    <a:pt x="8063" y="3051"/>
                    <a:pt x="8495" y="3122"/>
                    <a:pt x="8924" y="3122"/>
                  </a:cubicBezTo>
                  <a:cubicBezTo>
                    <a:pt x="9308" y="3122"/>
                    <a:pt x="9689" y="3065"/>
                    <a:pt x="10041" y="2941"/>
                  </a:cubicBezTo>
                  <a:cubicBezTo>
                    <a:pt x="11597" y="2388"/>
                    <a:pt x="11245" y="882"/>
                    <a:pt x="10115" y="84"/>
                  </a:cubicBezTo>
                  <a:cubicBezTo>
                    <a:pt x="10033" y="26"/>
                    <a:pt x="9951" y="1"/>
                    <a:pt x="9874" y="1"/>
                  </a:cubicBezTo>
                  <a:close/>
                </a:path>
              </a:pathLst>
            </a:custGeom>
            <a:solidFill>
              <a:srgbClr val="FFFFFF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5520401" y="1766527"/>
              <a:ext cx="122949" cy="107596"/>
            </a:xfrm>
            <a:custGeom>
              <a:avLst/>
              <a:gdLst/>
              <a:ahLst/>
              <a:cxnLst/>
              <a:rect l="l" t="t" r="r" b="b"/>
              <a:pathLst>
                <a:path w="2787" h="2439" extrusionOk="0">
                  <a:moveTo>
                    <a:pt x="1371" y="1"/>
                  </a:moveTo>
                  <a:cubicBezTo>
                    <a:pt x="1249" y="1"/>
                    <a:pt x="1122" y="14"/>
                    <a:pt x="993" y="40"/>
                  </a:cubicBezTo>
                  <a:cubicBezTo>
                    <a:pt x="538" y="133"/>
                    <a:pt x="0" y="645"/>
                    <a:pt x="201" y="1538"/>
                  </a:cubicBezTo>
                  <a:cubicBezTo>
                    <a:pt x="346" y="2179"/>
                    <a:pt x="986" y="2438"/>
                    <a:pt x="1520" y="2438"/>
                  </a:cubicBezTo>
                  <a:cubicBezTo>
                    <a:pt x="1776" y="2438"/>
                    <a:pt x="2007" y="2379"/>
                    <a:pt x="2147" y="2273"/>
                  </a:cubicBezTo>
                  <a:cubicBezTo>
                    <a:pt x="2635" y="1909"/>
                    <a:pt x="2786" y="1286"/>
                    <a:pt x="2589" y="739"/>
                  </a:cubicBezTo>
                  <a:cubicBezTo>
                    <a:pt x="2426" y="287"/>
                    <a:pt x="1951" y="1"/>
                    <a:pt x="1371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5525959" y="1795245"/>
              <a:ext cx="53423" cy="78260"/>
            </a:xfrm>
            <a:custGeom>
              <a:avLst/>
              <a:gdLst/>
              <a:ahLst/>
              <a:cxnLst/>
              <a:rect l="l" t="t" r="r" b="b"/>
              <a:pathLst>
                <a:path w="1211" h="1774" extrusionOk="0">
                  <a:moveTo>
                    <a:pt x="253" y="1"/>
                  </a:moveTo>
                  <a:cubicBezTo>
                    <a:pt x="209" y="1"/>
                    <a:pt x="164" y="14"/>
                    <a:pt x="119" y="43"/>
                  </a:cubicBezTo>
                  <a:cubicBezTo>
                    <a:pt x="30" y="269"/>
                    <a:pt x="0" y="550"/>
                    <a:pt x="77" y="886"/>
                  </a:cubicBezTo>
                  <a:cubicBezTo>
                    <a:pt x="205" y="1453"/>
                    <a:pt x="723" y="1720"/>
                    <a:pt x="1210" y="1774"/>
                  </a:cubicBezTo>
                  <a:cubicBezTo>
                    <a:pt x="1076" y="1698"/>
                    <a:pt x="972" y="1573"/>
                    <a:pt x="924" y="1385"/>
                  </a:cubicBezTo>
                  <a:cubicBezTo>
                    <a:pt x="880" y="1211"/>
                    <a:pt x="901" y="1028"/>
                    <a:pt x="887" y="849"/>
                  </a:cubicBezTo>
                  <a:cubicBezTo>
                    <a:pt x="876" y="705"/>
                    <a:pt x="822" y="579"/>
                    <a:pt x="751" y="453"/>
                  </a:cubicBezTo>
                  <a:cubicBezTo>
                    <a:pt x="663" y="293"/>
                    <a:pt x="464" y="1"/>
                    <a:pt x="253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5093910" y="1641376"/>
              <a:ext cx="430165" cy="355258"/>
            </a:xfrm>
            <a:custGeom>
              <a:avLst/>
              <a:gdLst/>
              <a:ahLst/>
              <a:cxnLst/>
              <a:rect l="l" t="t" r="r" b="b"/>
              <a:pathLst>
                <a:path w="9751" h="8053" extrusionOk="0">
                  <a:moveTo>
                    <a:pt x="1022" y="0"/>
                  </a:moveTo>
                  <a:cubicBezTo>
                    <a:pt x="1022" y="0"/>
                    <a:pt x="612" y="151"/>
                    <a:pt x="1" y="548"/>
                  </a:cubicBezTo>
                  <a:lnTo>
                    <a:pt x="157" y="6777"/>
                  </a:lnTo>
                  <a:cubicBezTo>
                    <a:pt x="157" y="6777"/>
                    <a:pt x="2921" y="6829"/>
                    <a:pt x="4875" y="8052"/>
                  </a:cubicBezTo>
                  <a:cubicBezTo>
                    <a:pt x="6829" y="6830"/>
                    <a:pt x="9594" y="6778"/>
                    <a:pt x="9594" y="6777"/>
                  </a:cubicBezTo>
                  <a:lnTo>
                    <a:pt x="9750" y="548"/>
                  </a:lnTo>
                  <a:cubicBezTo>
                    <a:pt x="9138" y="151"/>
                    <a:pt x="8728" y="0"/>
                    <a:pt x="8728" y="0"/>
                  </a:cubicBezTo>
                  <a:cubicBezTo>
                    <a:pt x="6326" y="298"/>
                    <a:pt x="4875" y="2150"/>
                    <a:pt x="4875" y="2150"/>
                  </a:cubicBezTo>
                  <a:cubicBezTo>
                    <a:pt x="4875" y="2150"/>
                    <a:pt x="3424" y="298"/>
                    <a:pt x="10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5093954" y="1649449"/>
              <a:ext cx="430165" cy="347185"/>
            </a:xfrm>
            <a:custGeom>
              <a:avLst/>
              <a:gdLst/>
              <a:ahLst/>
              <a:cxnLst/>
              <a:rect l="l" t="t" r="r" b="b"/>
              <a:pathLst>
                <a:path w="9751" h="7870" extrusionOk="0">
                  <a:moveTo>
                    <a:pt x="9125" y="0"/>
                  </a:moveTo>
                  <a:cubicBezTo>
                    <a:pt x="8716" y="90"/>
                    <a:pt x="8316" y="218"/>
                    <a:pt x="7923" y="366"/>
                  </a:cubicBezTo>
                  <a:cubicBezTo>
                    <a:pt x="7465" y="539"/>
                    <a:pt x="7013" y="733"/>
                    <a:pt x="6563" y="924"/>
                  </a:cubicBezTo>
                  <a:cubicBezTo>
                    <a:pt x="6259" y="1053"/>
                    <a:pt x="5942" y="1184"/>
                    <a:pt x="5614" y="1233"/>
                  </a:cubicBezTo>
                  <a:cubicBezTo>
                    <a:pt x="5133" y="1637"/>
                    <a:pt x="4874" y="1967"/>
                    <a:pt x="4874" y="1967"/>
                  </a:cubicBezTo>
                  <a:cubicBezTo>
                    <a:pt x="4874" y="1967"/>
                    <a:pt x="4424" y="1392"/>
                    <a:pt x="3611" y="832"/>
                  </a:cubicBezTo>
                  <a:cubicBezTo>
                    <a:pt x="3027" y="723"/>
                    <a:pt x="2465" y="519"/>
                    <a:pt x="1892" y="370"/>
                  </a:cubicBezTo>
                  <a:cubicBezTo>
                    <a:pt x="1463" y="258"/>
                    <a:pt x="977" y="137"/>
                    <a:pt x="509" y="137"/>
                  </a:cubicBezTo>
                  <a:cubicBezTo>
                    <a:pt x="462" y="137"/>
                    <a:pt x="414" y="138"/>
                    <a:pt x="367" y="141"/>
                  </a:cubicBezTo>
                  <a:cubicBezTo>
                    <a:pt x="256" y="205"/>
                    <a:pt x="133" y="278"/>
                    <a:pt x="1" y="365"/>
                  </a:cubicBezTo>
                  <a:lnTo>
                    <a:pt x="157" y="6595"/>
                  </a:lnTo>
                  <a:cubicBezTo>
                    <a:pt x="157" y="6595"/>
                    <a:pt x="2921" y="6647"/>
                    <a:pt x="4875" y="7869"/>
                  </a:cubicBezTo>
                  <a:cubicBezTo>
                    <a:pt x="6830" y="6647"/>
                    <a:pt x="9594" y="6595"/>
                    <a:pt x="9594" y="6595"/>
                  </a:cubicBezTo>
                  <a:lnTo>
                    <a:pt x="9750" y="365"/>
                  </a:lnTo>
                  <a:cubicBezTo>
                    <a:pt x="9503" y="204"/>
                    <a:pt x="9293" y="87"/>
                    <a:pt x="9125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5080940" y="1661933"/>
              <a:ext cx="456193" cy="337656"/>
            </a:xfrm>
            <a:custGeom>
              <a:avLst/>
              <a:gdLst/>
              <a:ahLst/>
              <a:cxnLst/>
              <a:rect l="l" t="t" r="r" b="b"/>
              <a:pathLst>
                <a:path w="10341" h="7654" extrusionOk="0">
                  <a:moveTo>
                    <a:pt x="90" y="1"/>
                  </a:moveTo>
                  <a:lnTo>
                    <a:pt x="1" y="77"/>
                  </a:lnTo>
                  <a:lnTo>
                    <a:pt x="401" y="6461"/>
                  </a:lnTo>
                  <a:cubicBezTo>
                    <a:pt x="401" y="6461"/>
                    <a:pt x="2948" y="6512"/>
                    <a:pt x="4660" y="7194"/>
                  </a:cubicBezTo>
                  <a:cubicBezTo>
                    <a:pt x="4660" y="7194"/>
                    <a:pt x="4525" y="7653"/>
                    <a:pt x="5169" y="7653"/>
                  </a:cubicBezTo>
                  <a:cubicBezTo>
                    <a:pt x="5812" y="7653"/>
                    <a:pt x="5678" y="7194"/>
                    <a:pt x="5681" y="7194"/>
                  </a:cubicBezTo>
                  <a:cubicBezTo>
                    <a:pt x="7392" y="6512"/>
                    <a:pt x="9940" y="6461"/>
                    <a:pt x="9940" y="6461"/>
                  </a:cubicBezTo>
                  <a:lnTo>
                    <a:pt x="10340" y="77"/>
                  </a:lnTo>
                  <a:lnTo>
                    <a:pt x="10251" y="1"/>
                  </a:lnTo>
                  <a:cubicBezTo>
                    <a:pt x="7338" y="1"/>
                    <a:pt x="5814" y="1417"/>
                    <a:pt x="5644" y="1584"/>
                  </a:cubicBezTo>
                  <a:cubicBezTo>
                    <a:pt x="5634" y="1595"/>
                    <a:pt x="5632" y="1608"/>
                    <a:pt x="5632" y="1623"/>
                  </a:cubicBezTo>
                  <a:cubicBezTo>
                    <a:pt x="5634" y="1732"/>
                    <a:pt x="5481" y="1836"/>
                    <a:pt x="5170" y="1836"/>
                  </a:cubicBezTo>
                  <a:cubicBezTo>
                    <a:pt x="4859" y="1836"/>
                    <a:pt x="4706" y="1732"/>
                    <a:pt x="4709" y="1623"/>
                  </a:cubicBezTo>
                  <a:cubicBezTo>
                    <a:pt x="4709" y="1608"/>
                    <a:pt x="4707" y="1595"/>
                    <a:pt x="4697" y="1584"/>
                  </a:cubicBezTo>
                  <a:cubicBezTo>
                    <a:pt x="4528" y="1417"/>
                    <a:pt x="3004" y="1"/>
                    <a:pt x="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5080984" y="1665286"/>
              <a:ext cx="456105" cy="337568"/>
            </a:xfrm>
            <a:custGeom>
              <a:avLst/>
              <a:gdLst/>
              <a:ahLst/>
              <a:cxnLst/>
              <a:rect l="l" t="t" r="r" b="b"/>
              <a:pathLst>
                <a:path w="10339" h="7652" extrusionOk="0">
                  <a:moveTo>
                    <a:pt x="1" y="1"/>
                  </a:moveTo>
                  <a:lnTo>
                    <a:pt x="222" y="6590"/>
                  </a:lnTo>
                  <a:cubicBezTo>
                    <a:pt x="222" y="6616"/>
                    <a:pt x="243" y="6637"/>
                    <a:pt x="270" y="6638"/>
                  </a:cubicBezTo>
                  <a:cubicBezTo>
                    <a:pt x="635" y="6648"/>
                    <a:pt x="3079" y="6741"/>
                    <a:pt x="4660" y="7370"/>
                  </a:cubicBezTo>
                  <a:cubicBezTo>
                    <a:pt x="4660" y="7370"/>
                    <a:pt x="4524" y="7652"/>
                    <a:pt x="5168" y="7652"/>
                  </a:cubicBezTo>
                  <a:cubicBezTo>
                    <a:pt x="5811" y="7652"/>
                    <a:pt x="5677" y="7370"/>
                    <a:pt x="5679" y="7370"/>
                  </a:cubicBezTo>
                  <a:cubicBezTo>
                    <a:pt x="7260" y="6741"/>
                    <a:pt x="9704" y="6649"/>
                    <a:pt x="10069" y="6638"/>
                  </a:cubicBezTo>
                  <a:cubicBezTo>
                    <a:pt x="10096" y="6637"/>
                    <a:pt x="10116" y="6616"/>
                    <a:pt x="10117" y="6590"/>
                  </a:cubicBezTo>
                  <a:lnTo>
                    <a:pt x="10338" y="1"/>
                  </a:lnTo>
                  <a:cubicBezTo>
                    <a:pt x="7451" y="1"/>
                    <a:pt x="5896" y="1352"/>
                    <a:pt x="5700" y="1534"/>
                  </a:cubicBezTo>
                  <a:cubicBezTo>
                    <a:pt x="5686" y="1546"/>
                    <a:pt x="5686" y="1564"/>
                    <a:pt x="5692" y="1582"/>
                  </a:cubicBezTo>
                  <a:cubicBezTo>
                    <a:pt x="5727" y="1699"/>
                    <a:pt x="5479" y="1835"/>
                    <a:pt x="5169" y="1835"/>
                  </a:cubicBezTo>
                  <a:cubicBezTo>
                    <a:pt x="4860" y="1835"/>
                    <a:pt x="4612" y="1698"/>
                    <a:pt x="4647" y="1582"/>
                  </a:cubicBezTo>
                  <a:cubicBezTo>
                    <a:pt x="4653" y="1564"/>
                    <a:pt x="4653" y="1546"/>
                    <a:pt x="4639" y="1534"/>
                  </a:cubicBezTo>
                  <a:cubicBezTo>
                    <a:pt x="4442" y="1352"/>
                    <a:pt x="2887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5331285" y="1726516"/>
              <a:ext cx="195871" cy="263940"/>
            </a:xfrm>
            <a:custGeom>
              <a:avLst/>
              <a:gdLst/>
              <a:ahLst/>
              <a:cxnLst/>
              <a:rect l="l" t="t" r="r" b="b"/>
              <a:pathLst>
                <a:path w="4440" h="5983" extrusionOk="0">
                  <a:moveTo>
                    <a:pt x="194" y="0"/>
                  </a:moveTo>
                  <a:cubicBezTo>
                    <a:pt x="110" y="68"/>
                    <a:pt x="51" y="120"/>
                    <a:pt x="22" y="146"/>
                  </a:cubicBezTo>
                  <a:cubicBezTo>
                    <a:pt x="9" y="158"/>
                    <a:pt x="9" y="176"/>
                    <a:pt x="14" y="194"/>
                  </a:cubicBezTo>
                  <a:cubicBezTo>
                    <a:pt x="21" y="217"/>
                    <a:pt x="14" y="241"/>
                    <a:pt x="1" y="264"/>
                  </a:cubicBezTo>
                  <a:lnTo>
                    <a:pt x="1" y="5982"/>
                  </a:lnTo>
                  <a:cubicBezTo>
                    <a:pt x="1584" y="5353"/>
                    <a:pt x="4029" y="5261"/>
                    <a:pt x="4392" y="5250"/>
                  </a:cubicBezTo>
                  <a:cubicBezTo>
                    <a:pt x="4418" y="5249"/>
                    <a:pt x="4439" y="5228"/>
                    <a:pt x="4439" y="5202"/>
                  </a:cubicBezTo>
                  <a:lnTo>
                    <a:pt x="4439" y="5202"/>
                  </a:lnTo>
                  <a:cubicBezTo>
                    <a:pt x="4439" y="5202"/>
                    <a:pt x="4435" y="5202"/>
                    <a:pt x="4426" y="5202"/>
                  </a:cubicBezTo>
                  <a:cubicBezTo>
                    <a:pt x="4222" y="5202"/>
                    <a:pt x="1772" y="5153"/>
                    <a:pt x="972" y="2810"/>
                  </a:cubicBezTo>
                  <a:cubicBezTo>
                    <a:pt x="574" y="1647"/>
                    <a:pt x="336" y="687"/>
                    <a:pt x="194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5090733" y="1726163"/>
              <a:ext cx="195209" cy="264161"/>
            </a:xfrm>
            <a:custGeom>
              <a:avLst/>
              <a:gdLst/>
              <a:ahLst/>
              <a:cxnLst/>
              <a:rect l="l" t="t" r="r" b="b"/>
              <a:pathLst>
                <a:path w="4425" h="5988" extrusionOk="0">
                  <a:moveTo>
                    <a:pt x="4234" y="0"/>
                  </a:moveTo>
                  <a:cubicBezTo>
                    <a:pt x="4092" y="687"/>
                    <a:pt x="3854" y="1652"/>
                    <a:pt x="3456" y="2819"/>
                  </a:cubicBezTo>
                  <a:cubicBezTo>
                    <a:pt x="2653" y="5168"/>
                    <a:pt x="195" y="5211"/>
                    <a:pt x="0" y="5211"/>
                  </a:cubicBezTo>
                  <a:cubicBezTo>
                    <a:pt x="1" y="5237"/>
                    <a:pt x="21" y="5258"/>
                    <a:pt x="48" y="5260"/>
                  </a:cubicBezTo>
                  <a:cubicBezTo>
                    <a:pt x="411" y="5271"/>
                    <a:pt x="2843" y="5362"/>
                    <a:pt x="4424" y="5987"/>
                  </a:cubicBezTo>
                  <a:lnTo>
                    <a:pt x="4424" y="249"/>
                  </a:lnTo>
                  <a:cubicBezTo>
                    <a:pt x="4421" y="231"/>
                    <a:pt x="4421" y="215"/>
                    <a:pt x="4424" y="202"/>
                  </a:cubicBezTo>
                  <a:lnTo>
                    <a:pt x="4424" y="170"/>
                  </a:lnTo>
                  <a:cubicBezTo>
                    <a:pt x="4423" y="165"/>
                    <a:pt x="4422" y="158"/>
                    <a:pt x="4417" y="154"/>
                  </a:cubicBezTo>
                  <a:cubicBezTo>
                    <a:pt x="4387" y="126"/>
                    <a:pt x="4323" y="71"/>
                    <a:pt x="4234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1"/>
            <p:cNvSpPr/>
            <p:nvPr/>
          </p:nvSpPr>
          <p:spPr>
            <a:xfrm>
              <a:off x="5020196" y="1932747"/>
              <a:ext cx="513984" cy="216781"/>
            </a:xfrm>
            <a:custGeom>
              <a:avLst/>
              <a:gdLst/>
              <a:ahLst/>
              <a:cxnLst/>
              <a:rect l="l" t="t" r="r" b="b"/>
              <a:pathLst>
                <a:path w="11651" h="4914" extrusionOk="0">
                  <a:moveTo>
                    <a:pt x="1602" y="0"/>
                  </a:moveTo>
                  <a:cubicBezTo>
                    <a:pt x="897" y="0"/>
                    <a:pt x="396" y="417"/>
                    <a:pt x="231" y="909"/>
                  </a:cubicBezTo>
                  <a:cubicBezTo>
                    <a:pt x="0" y="1593"/>
                    <a:pt x="50" y="2558"/>
                    <a:pt x="1263" y="3174"/>
                  </a:cubicBezTo>
                  <a:cubicBezTo>
                    <a:pt x="3158" y="4139"/>
                    <a:pt x="6126" y="4548"/>
                    <a:pt x="7057" y="4656"/>
                  </a:cubicBezTo>
                  <a:cubicBezTo>
                    <a:pt x="7947" y="4759"/>
                    <a:pt x="8973" y="4914"/>
                    <a:pt x="9819" y="4914"/>
                  </a:cubicBezTo>
                  <a:cubicBezTo>
                    <a:pt x="10765" y="4914"/>
                    <a:pt x="11486" y="4721"/>
                    <a:pt x="11544" y="4050"/>
                  </a:cubicBezTo>
                  <a:cubicBezTo>
                    <a:pt x="11651" y="2834"/>
                    <a:pt x="10827" y="2043"/>
                    <a:pt x="9862" y="2043"/>
                  </a:cubicBezTo>
                  <a:cubicBezTo>
                    <a:pt x="9794" y="2043"/>
                    <a:pt x="9726" y="2046"/>
                    <a:pt x="9657" y="2054"/>
                  </a:cubicBezTo>
                  <a:cubicBezTo>
                    <a:pt x="8850" y="2148"/>
                    <a:pt x="8499" y="2310"/>
                    <a:pt x="7919" y="2310"/>
                  </a:cubicBezTo>
                  <a:cubicBezTo>
                    <a:pt x="7825" y="2310"/>
                    <a:pt x="7724" y="2306"/>
                    <a:pt x="7615" y="2296"/>
                  </a:cubicBezTo>
                  <a:cubicBezTo>
                    <a:pt x="6099" y="1834"/>
                    <a:pt x="2424" y="173"/>
                    <a:pt x="2424" y="173"/>
                  </a:cubicBezTo>
                  <a:cubicBezTo>
                    <a:pt x="2128" y="53"/>
                    <a:pt x="1853" y="0"/>
                    <a:pt x="1602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5020196" y="1932747"/>
              <a:ext cx="513984" cy="216781"/>
            </a:xfrm>
            <a:custGeom>
              <a:avLst/>
              <a:gdLst/>
              <a:ahLst/>
              <a:cxnLst/>
              <a:rect l="l" t="t" r="r" b="b"/>
              <a:pathLst>
                <a:path w="11651" h="4914" extrusionOk="0">
                  <a:moveTo>
                    <a:pt x="1602" y="0"/>
                  </a:moveTo>
                  <a:cubicBezTo>
                    <a:pt x="897" y="0"/>
                    <a:pt x="396" y="417"/>
                    <a:pt x="231" y="909"/>
                  </a:cubicBezTo>
                  <a:cubicBezTo>
                    <a:pt x="0" y="1593"/>
                    <a:pt x="50" y="2558"/>
                    <a:pt x="1263" y="3174"/>
                  </a:cubicBezTo>
                  <a:cubicBezTo>
                    <a:pt x="3158" y="4139"/>
                    <a:pt x="6126" y="4548"/>
                    <a:pt x="7057" y="4656"/>
                  </a:cubicBezTo>
                  <a:cubicBezTo>
                    <a:pt x="7947" y="4759"/>
                    <a:pt x="8973" y="4914"/>
                    <a:pt x="9819" y="4914"/>
                  </a:cubicBezTo>
                  <a:cubicBezTo>
                    <a:pt x="10765" y="4914"/>
                    <a:pt x="11486" y="4721"/>
                    <a:pt x="11544" y="4050"/>
                  </a:cubicBezTo>
                  <a:cubicBezTo>
                    <a:pt x="11651" y="2834"/>
                    <a:pt x="10827" y="2043"/>
                    <a:pt x="9862" y="2043"/>
                  </a:cubicBezTo>
                  <a:cubicBezTo>
                    <a:pt x="9794" y="2043"/>
                    <a:pt x="9726" y="2046"/>
                    <a:pt x="9657" y="2054"/>
                  </a:cubicBezTo>
                  <a:cubicBezTo>
                    <a:pt x="8850" y="2148"/>
                    <a:pt x="8499" y="2310"/>
                    <a:pt x="7919" y="2310"/>
                  </a:cubicBezTo>
                  <a:cubicBezTo>
                    <a:pt x="7825" y="2310"/>
                    <a:pt x="7724" y="2306"/>
                    <a:pt x="7615" y="2296"/>
                  </a:cubicBezTo>
                  <a:cubicBezTo>
                    <a:pt x="6099" y="1834"/>
                    <a:pt x="2424" y="173"/>
                    <a:pt x="2424" y="173"/>
                  </a:cubicBezTo>
                  <a:cubicBezTo>
                    <a:pt x="2128" y="53"/>
                    <a:pt x="1853" y="0"/>
                    <a:pt x="1602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5024034" y="1995829"/>
              <a:ext cx="510058" cy="153741"/>
            </a:xfrm>
            <a:custGeom>
              <a:avLst/>
              <a:gdLst/>
              <a:ahLst/>
              <a:cxnLst/>
              <a:rect l="l" t="t" r="r" b="b"/>
              <a:pathLst>
                <a:path w="11562" h="3485" extrusionOk="0">
                  <a:moveTo>
                    <a:pt x="39" y="0"/>
                  </a:moveTo>
                  <a:lnTo>
                    <a:pt x="39" y="0"/>
                  </a:lnTo>
                  <a:cubicBezTo>
                    <a:pt x="0" y="598"/>
                    <a:pt x="246" y="1273"/>
                    <a:pt x="1175" y="1745"/>
                  </a:cubicBezTo>
                  <a:cubicBezTo>
                    <a:pt x="3070" y="2710"/>
                    <a:pt x="6038" y="3119"/>
                    <a:pt x="6969" y="3227"/>
                  </a:cubicBezTo>
                  <a:cubicBezTo>
                    <a:pt x="7859" y="3330"/>
                    <a:pt x="8885" y="3485"/>
                    <a:pt x="9731" y="3485"/>
                  </a:cubicBezTo>
                  <a:cubicBezTo>
                    <a:pt x="10677" y="3485"/>
                    <a:pt x="11398" y="3292"/>
                    <a:pt x="11456" y="2621"/>
                  </a:cubicBezTo>
                  <a:cubicBezTo>
                    <a:pt x="11562" y="1405"/>
                    <a:pt x="10740" y="613"/>
                    <a:pt x="9775" y="613"/>
                  </a:cubicBezTo>
                  <a:cubicBezTo>
                    <a:pt x="9706" y="613"/>
                    <a:pt x="9637" y="617"/>
                    <a:pt x="9568" y="625"/>
                  </a:cubicBezTo>
                  <a:cubicBezTo>
                    <a:pt x="8764" y="719"/>
                    <a:pt x="8412" y="880"/>
                    <a:pt x="7833" y="880"/>
                  </a:cubicBezTo>
                  <a:cubicBezTo>
                    <a:pt x="7739" y="880"/>
                    <a:pt x="7638" y="876"/>
                    <a:pt x="7528" y="866"/>
                  </a:cubicBezTo>
                  <a:cubicBezTo>
                    <a:pt x="7169" y="756"/>
                    <a:pt x="6686" y="578"/>
                    <a:pt x="6161" y="372"/>
                  </a:cubicBezTo>
                  <a:cubicBezTo>
                    <a:pt x="5867" y="410"/>
                    <a:pt x="5572" y="442"/>
                    <a:pt x="5276" y="462"/>
                  </a:cubicBezTo>
                  <a:cubicBezTo>
                    <a:pt x="4929" y="484"/>
                    <a:pt x="4582" y="490"/>
                    <a:pt x="4234" y="490"/>
                  </a:cubicBezTo>
                  <a:cubicBezTo>
                    <a:pt x="3908" y="490"/>
                    <a:pt x="3582" y="485"/>
                    <a:pt x="3257" y="481"/>
                  </a:cubicBezTo>
                  <a:cubicBezTo>
                    <a:pt x="2582" y="474"/>
                    <a:pt x="1901" y="456"/>
                    <a:pt x="1232" y="348"/>
                  </a:cubicBezTo>
                  <a:cubicBezTo>
                    <a:pt x="827" y="283"/>
                    <a:pt x="410" y="182"/>
                    <a:pt x="39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5013270" y="1931379"/>
              <a:ext cx="251941" cy="190841"/>
            </a:xfrm>
            <a:custGeom>
              <a:avLst/>
              <a:gdLst/>
              <a:ahLst/>
              <a:cxnLst/>
              <a:rect l="l" t="t" r="r" b="b"/>
              <a:pathLst>
                <a:path w="5711" h="4326" extrusionOk="0">
                  <a:moveTo>
                    <a:pt x="1761" y="1"/>
                  </a:moveTo>
                  <a:cubicBezTo>
                    <a:pt x="1477" y="1"/>
                    <a:pt x="1250" y="68"/>
                    <a:pt x="1084" y="144"/>
                  </a:cubicBezTo>
                  <a:cubicBezTo>
                    <a:pt x="737" y="304"/>
                    <a:pt x="472" y="590"/>
                    <a:pt x="358" y="931"/>
                  </a:cubicBezTo>
                  <a:cubicBezTo>
                    <a:pt x="205" y="1386"/>
                    <a:pt x="1" y="2518"/>
                    <a:pt x="1404" y="3233"/>
                  </a:cubicBezTo>
                  <a:cubicBezTo>
                    <a:pt x="2395" y="3737"/>
                    <a:pt x="3678" y="4088"/>
                    <a:pt x="4807" y="4325"/>
                  </a:cubicBezTo>
                  <a:cubicBezTo>
                    <a:pt x="5105" y="3840"/>
                    <a:pt x="5599" y="2849"/>
                    <a:pt x="5711" y="1522"/>
                  </a:cubicBezTo>
                  <a:cubicBezTo>
                    <a:pt x="4201" y="902"/>
                    <a:pt x="2617" y="186"/>
                    <a:pt x="2591" y="175"/>
                  </a:cubicBezTo>
                  <a:cubicBezTo>
                    <a:pt x="2276" y="48"/>
                    <a:pt x="1999" y="1"/>
                    <a:pt x="17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5023504" y="1998564"/>
              <a:ext cx="240824" cy="123698"/>
            </a:xfrm>
            <a:custGeom>
              <a:avLst/>
              <a:gdLst/>
              <a:ahLst/>
              <a:cxnLst/>
              <a:rect l="l" t="t" r="r" b="b"/>
              <a:pathLst>
                <a:path w="5459" h="2804" extrusionOk="0">
                  <a:moveTo>
                    <a:pt x="17" y="0"/>
                  </a:moveTo>
                  <a:lnTo>
                    <a:pt x="17" y="0"/>
                  </a:lnTo>
                  <a:cubicBezTo>
                    <a:pt x="1" y="531"/>
                    <a:pt x="206" y="1220"/>
                    <a:pt x="1171" y="1712"/>
                  </a:cubicBezTo>
                  <a:cubicBezTo>
                    <a:pt x="2161" y="2215"/>
                    <a:pt x="3444" y="2566"/>
                    <a:pt x="4573" y="2803"/>
                  </a:cubicBezTo>
                  <a:cubicBezTo>
                    <a:pt x="4860" y="2336"/>
                    <a:pt x="5323" y="1401"/>
                    <a:pt x="5459" y="151"/>
                  </a:cubicBezTo>
                  <a:lnTo>
                    <a:pt x="5459" y="151"/>
                  </a:lnTo>
                  <a:cubicBezTo>
                    <a:pt x="5221" y="276"/>
                    <a:pt x="4949" y="325"/>
                    <a:pt x="4677" y="336"/>
                  </a:cubicBezTo>
                  <a:cubicBezTo>
                    <a:pt x="4627" y="339"/>
                    <a:pt x="4577" y="340"/>
                    <a:pt x="4526" y="340"/>
                  </a:cubicBezTo>
                  <a:cubicBezTo>
                    <a:pt x="4237" y="340"/>
                    <a:pt x="3948" y="308"/>
                    <a:pt x="3658" y="294"/>
                  </a:cubicBezTo>
                  <a:cubicBezTo>
                    <a:pt x="3525" y="288"/>
                    <a:pt x="3392" y="284"/>
                    <a:pt x="3258" y="284"/>
                  </a:cubicBezTo>
                  <a:cubicBezTo>
                    <a:pt x="3101" y="284"/>
                    <a:pt x="2945" y="289"/>
                    <a:pt x="2789" y="299"/>
                  </a:cubicBezTo>
                  <a:cubicBezTo>
                    <a:pt x="2479" y="317"/>
                    <a:pt x="2168" y="360"/>
                    <a:pt x="1875" y="465"/>
                  </a:cubicBezTo>
                  <a:cubicBezTo>
                    <a:pt x="1719" y="521"/>
                    <a:pt x="1572" y="596"/>
                    <a:pt x="1432" y="687"/>
                  </a:cubicBezTo>
                  <a:cubicBezTo>
                    <a:pt x="1340" y="747"/>
                    <a:pt x="1279" y="831"/>
                    <a:pt x="1203" y="906"/>
                  </a:cubicBezTo>
                  <a:cubicBezTo>
                    <a:pt x="1153" y="953"/>
                    <a:pt x="1107" y="973"/>
                    <a:pt x="1061" y="973"/>
                  </a:cubicBezTo>
                  <a:cubicBezTo>
                    <a:pt x="998" y="973"/>
                    <a:pt x="936" y="935"/>
                    <a:pt x="868" y="880"/>
                  </a:cubicBezTo>
                  <a:cubicBezTo>
                    <a:pt x="727" y="764"/>
                    <a:pt x="614" y="620"/>
                    <a:pt x="485" y="494"/>
                  </a:cubicBezTo>
                  <a:cubicBezTo>
                    <a:pt x="323" y="334"/>
                    <a:pt x="160" y="177"/>
                    <a:pt x="17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5403499" y="2021459"/>
              <a:ext cx="129698" cy="129345"/>
            </a:xfrm>
            <a:custGeom>
              <a:avLst/>
              <a:gdLst/>
              <a:ahLst/>
              <a:cxnLst/>
              <a:rect l="l" t="t" r="r" b="b"/>
              <a:pathLst>
                <a:path w="2940" h="2932" extrusionOk="0">
                  <a:moveTo>
                    <a:pt x="1170" y="1"/>
                  </a:moveTo>
                  <a:cubicBezTo>
                    <a:pt x="1101" y="1"/>
                    <a:pt x="1032" y="5"/>
                    <a:pt x="963" y="13"/>
                  </a:cubicBezTo>
                  <a:cubicBezTo>
                    <a:pt x="645" y="50"/>
                    <a:pt x="400" y="97"/>
                    <a:pt x="183" y="140"/>
                  </a:cubicBezTo>
                  <a:cubicBezTo>
                    <a:pt x="405" y="189"/>
                    <a:pt x="692" y="265"/>
                    <a:pt x="890" y="373"/>
                  </a:cubicBezTo>
                  <a:cubicBezTo>
                    <a:pt x="1322" y="608"/>
                    <a:pt x="1673" y="1295"/>
                    <a:pt x="1673" y="1808"/>
                  </a:cubicBezTo>
                  <a:cubicBezTo>
                    <a:pt x="1673" y="2322"/>
                    <a:pt x="1195" y="2535"/>
                    <a:pt x="806" y="2682"/>
                  </a:cubicBezTo>
                  <a:cubicBezTo>
                    <a:pt x="674" y="2733"/>
                    <a:pt x="252" y="2818"/>
                    <a:pt x="1" y="2865"/>
                  </a:cubicBezTo>
                  <a:cubicBezTo>
                    <a:pt x="390" y="2903"/>
                    <a:pt x="773" y="2931"/>
                    <a:pt x="1126" y="2931"/>
                  </a:cubicBezTo>
                  <a:cubicBezTo>
                    <a:pt x="1130" y="2931"/>
                    <a:pt x="1134" y="2931"/>
                    <a:pt x="1137" y="2931"/>
                  </a:cubicBezTo>
                  <a:cubicBezTo>
                    <a:pt x="1757" y="2931"/>
                    <a:pt x="2286" y="2848"/>
                    <a:pt x="2594" y="2598"/>
                  </a:cubicBezTo>
                  <a:cubicBezTo>
                    <a:pt x="2766" y="2460"/>
                    <a:pt x="2864" y="2272"/>
                    <a:pt x="2884" y="2042"/>
                  </a:cubicBezTo>
                  <a:cubicBezTo>
                    <a:pt x="2939" y="1415"/>
                    <a:pt x="2752" y="859"/>
                    <a:pt x="2358" y="475"/>
                  </a:cubicBezTo>
                  <a:cubicBezTo>
                    <a:pt x="2042" y="168"/>
                    <a:pt x="1617" y="1"/>
                    <a:pt x="11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5403455" y="2021459"/>
              <a:ext cx="127625" cy="129125"/>
            </a:xfrm>
            <a:custGeom>
              <a:avLst/>
              <a:gdLst/>
              <a:ahLst/>
              <a:cxnLst/>
              <a:rect l="l" t="t" r="r" b="b"/>
              <a:pathLst>
                <a:path w="2893" h="2927" extrusionOk="0">
                  <a:moveTo>
                    <a:pt x="1171" y="1"/>
                  </a:moveTo>
                  <a:cubicBezTo>
                    <a:pt x="1102" y="1"/>
                    <a:pt x="1033" y="5"/>
                    <a:pt x="964" y="13"/>
                  </a:cubicBezTo>
                  <a:cubicBezTo>
                    <a:pt x="646" y="50"/>
                    <a:pt x="401" y="97"/>
                    <a:pt x="183" y="140"/>
                  </a:cubicBezTo>
                  <a:cubicBezTo>
                    <a:pt x="406" y="189"/>
                    <a:pt x="693" y="265"/>
                    <a:pt x="891" y="373"/>
                  </a:cubicBezTo>
                  <a:cubicBezTo>
                    <a:pt x="1323" y="608"/>
                    <a:pt x="1674" y="1295"/>
                    <a:pt x="1674" y="1808"/>
                  </a:cubicBezTo>
                  <a:cubicBezTo>
                    <a:pt x="1673" y="2323"/>
                    <a:pt x="1195" y="2538"/>
                    <a:pt x="806" y="2686"/>
                  </a:cubicBezTo>
                  <a:cubicBezTo>
                    <a:pt x="674" y="2735"/>
                    <a:pt x="251" y="2821"/>
                    <a:pt x="1" y="2868"/>
                  </a:cubicBezTo>
                  <a:cubicBezTo>
                    <a:pt x="308" y="2898"/>
                    <a:pt x="607" y="2918"/>
                    <a:pt x="896" y="2926"/>
                  </a:cubicBezTo>
                  <a:cubicBezTo>
                    <a:pt x="978" y="2898"/>
                    <a:pt x="1058" y="2868"/>
                    <a:pt x="1138" y="2834"/>
                  </a:cubicBezTo>
                  <a:cubicBezTo>
                    <a:pt x="1526" y="2672"/>
                    <a:pt x="1899" y="2466"/>
                    <a:pt x="2252" y="2238"/>
                  </a:cubicBezTo>
                  <a:cubicBezTo>
                    <a:pt x="2474" y="2094"/>
                    <a:pt x="2686" y="1939"/>
                    <a:pt x="2893" y="1776"/>
                  </a:cubicBezTo>
                  <a:cubicBezTo>
                    <a:pt x="2880" y="1259"/>
                    <a:pt x="2696" y="804"/>
                    <a:pt x="2358" y="475"/>
                  </a:cubicBezTo>
                  <a:cubicBezTo>
                    <a:pt x="2043" y="168"/>
                    <a:pt x="1618" y="1"/>
                    <a:pt x="1171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5485374" y="1800406"/>
              <a:ext cx="69746" cy="68290"/>
            </a:xfrm>
            <a:custGeom>
              <a:avLst/>
              <a:gdLst/>
              <a:ahLst/>
              <a:cxnLst/>
              <a:rect l="l" t="t" r="r" b="b"/>
              <a:pathLst>
                <a:path w="1581" h="1548" extrusionOk="0">
                  <a:moveTo>
                    <a:pt x="874" y="1"/>
                  </a:moveTo>
                  <a:cubicBezTo>
                    <a:pt x="658" y="1"/>
                    <a:pt x="496" y="61"/>
                    <a:pt x="456" y="163"/>
                  </a:cubicBezTo>
                  <a:cubicBezTo>
                    <a:pt x="456" y="163"/>
                    <a:pt x="277" y="166"/>
                    <a:pt x="204" y="270"/>
                  </a:cubicBezTo>
                  <a:cubicBezTo>
                    <a:pt x="130" y="375"/>
                    <a:pt x="209" y="486"/>
                    <a:pt x="209" y="486"/>
                  </a:cubicBezTo>
                  <a:cubicBezTo>
                    <a:pt x="1" y="620"/>
                    <a:pt x="293" y="928"/>
                    <a:pt x="293" y="928"/>
                  </a:cubicBezTo>
                  <a:cubicBezTo>
                    <a:pt x="292" y="1127"/>
                    <a:pt x="484" y="1304"/>
                    <a:pt x="631" y="1395"/>
                  </a:cubicBezTo>
                  <a:cubicBezTo>
                    <a:pt x="811" y="1508"/>
                    <a:pt x="934" y="1547"/>
                    <a:pt x="1027" y="1547"/>
                  </a:cubicBezTo>
                  <a:cubicBezTo>
                    <a:pt x="1112" y="1547"/>
                    <a:pt x="1170" y="1514"/>
                    <a:pt x="1224" y="1476"/>
                  </a:cubicBezTo>
                  <a:cubicBezTo>
                    <a:pt x="1337" y="1395"/>
                    <a:pt x="1465" y="1135"/>
                    <a:pt x="1530" y="774"/>
                  </a:cubicBezTo>
                  <a:cubicBezTo>
                    <a:pt x="1581" y="474"/>
                    <a:pt x="1530" y="138"/>
                    <a:pt x="1322" y="73"/>
                  </a:cubicBezTo>
                  <a:cubicBezTo>
                    <a:pt x="1162" y="23"/>
                    <a:pt x="1008" y="1"/>
                    <a:pt x="874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5083719" y="1932747"/>
              <a:ext cx="514072" cy="216781"/>
            </a:xfrm>
            <a:custGeom>
              <a:avLst/>
              <a:gdLst/>
              <a:ahLst/>
              <a:cxnLst/>
              <a:rect l="l" t="t" r="r" b="b"/>
              <a:pathLst>
                <a:path w="11653" h="4914" extrusionOk="0">
                  <a:moveTo>
                    <a:pt x="10049" y="0"/>
                  </a:moveTo>
                  <a:cubicBezTo>
                    <a:pt x="9799" y="0"/>
                    <a:pt x="9523" y="53"/>
                    <a:pt x="9228" y="173"/>
                  </a:cubicBezTo>
                  <a:cubicBezTo>
                    <a:pt x="9228" y="173"/>
                    <a:pt x="5554" y="1834"/>
                    <a:pt x="4037" y="2296"/>
                  </a:cubicBezTo>
                  <a:cubicBezTo>
                    <a:pt x="3927" y="2306"/>
                    <a:pt x="3827" y="2310"/>
                    <a:pt x="3732" y="2310"/>
                  </a:cubicBezTo>
                  <a:cubicBezTo>
                    <a:pt x="3152" y="2310"/>
                    <a:pt x="2801" y="2148"/>
                    <a:pt x="1995" y="2054"/>
                  </a:cubicBezTo>
                  <a:cubicBezTo>
                    <a:pt x="1926" y="2046"/>
                    <a:pt x="1858" y="2043"/>
                    <a:pt x="1790" y="2043"/>
                  </a:cubicBezTo>
                  <a:cubicBezTo>
                    <a:pt x="826" y="2043"/>
                    <a:pt x="1" y="2834"/>
                    <a:pt x="108" y="4050"/>
                  </a:cubicBezTo>
                  <a:cubicBezTo>
                    <a:pt x="166" y="4721"/>
                    <a:pt x="887" y="4914"/>
                    <a:pt x="1833" y="4914"/>
                  </a:cubicBezTo>
                  <a:cubicBezTo>
                    <a:pt x="2679" y="4914"/>
                    <a:pt x="3705" y="4759"/>
                    <a:pt x="4595" y="4656"/>
                  </a:cubicBezTo>
                  <a:cubicBezTo>
                    <a:pt x="5527" y="4548"/>
                    <a:pt x="8495" y="4139"/>
                    <a:pt x="10389" y="3174"/>
                  </a:cubicBezTo>
                  <a:cubicBezTo>
                    <a:pt x="11602" y="2558"/>
                    <a:pt x="11653" y="1593"/>
                    <a:pt x="11421" y="909"/>
                  </a:cubicBezTo>
                  <a:cubicBezTo>
                    <a:pt x="11256" y="417"/>
                    <a:pt x="10755" y="0"/>
                    <a:pt x="10049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5087028" y="1962921"/>
              <a:ext cx="510763" cy="186651"/>
            </a:xfrm>
            <a:custGeom>
              <a:avLst/>
              <a:gdLst/>
              <a:ahLst/>
              <a:cxnLst/>
              <a:rect l="l" t="t" r="r" b="b"/>
              <a:pathLst>
                <a:path w="11578" h="4231" extrusionOk="0">
                  <a:moveTo>
                    <a:pt x="11246" y="0"/>
                  </a:moveTo>
                  <a:cubicBezTo>
                    <a:pt x="11053" y="509"/>
                    <a:pt x="10691" y="940"/>
                    <a:pt x="10295" y="1303"/>
                  </a:cubicBezTo>
                  <a:cubicBezTo>
                    <a:pt x="8757" y="2718"/>
                    <a:pt x="6581" y="3312"/>
                    <a:pt x="4548" y="3524"/>
                  </a:cubicBezTo>
                  <a:cubicBezTo>
                    <a:pt x="4072" y="3574"/>
                    <a:pt x="3593" y="3604"/>
                    <a:pt x="3114" y="3604"/>
                  </a:cubicBezTo>
                  <a:cubicBezTo>
                    <a:pt x="2944" y="3604"/>
                    <a:pt x="2774" y="3601"/>
                    <a:pt x="2605" y="3592"/>
                  </a:cubicBezTo>
                  <a:cubicBezTo>
                    <a:pt x="2290" y="3577"/>
                    <a:pt x="1981" y="3542"/>
                    <a:pt x="1671" y="3498"/>
                  </a:cubicBezTo>
                  <a:cubicBezTo>
                    <a:pt x="1439" y="3465"/>
                    <a:pt x="1206" y="3426"/>
                    <a:pt x="987" y="3345"/>
                  </a:cubicBezTo>
                  <a:cubicBezTo>
                    <a:pt x="550" y="3183"/>
                    <a:pt x="274" y="2841"/>
                    <a:pt x="216" y="2377"/>
                  </a:cubicBezTo>
                  <a:cubicBezTo>
                    <a:pt x="212" y="2354"/>
                    <a:pt x="211" y="2330"/>
                    <a:pt x="210" y="2306"/>
                  </a:cubicBezTo>
                  <a:cubicBezTo>
                    <a:pt x="68" y="2605"/>
                    <a:pt x="0" y="2962"/>
                    <a:pt x="36" y="3367"/>
                  </a:cubicBezTo>
                  <a:cubicBezTo>
                    <a:pt x="95" y="4038"/>
                    <a:pt x="816" y="4231"/>
                    <a:pt x="1761" y="4231"/>
                  </a:cubicBezTo>
                  <a:cubicBezTo>
                    <a:pt x="2607" y="4231"/>
                    <a:pt x="3633" y="4076"/>
                    <a:pt x="4523" y="3973"/>
                  </a:cubicBezTo>
                  <a:cubicBezTo>
                    <a:pt x="5453" y="3865"/>
                    <a:pt x="8421" y="3456"/>
                    <a:pt x="10317" y="2491"/>
                  </a:cubicBezTo>
                  <a:cubicBezTo>
                    <a:pt x="11529" y="1874"/>
                    <a:pt x="11578" y="909"/>
                    <a:pt x="11347" y="225"/>
                  </a:cubicBezTo>
                  <a:cubicBezTo>
                    <a:pt x="11321" y="147"/>
                    <a:pt x="11288" y="73"/>
                    <a:pt x="11246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5352769" y="1931379"/>
              <a:ext cx="251941" cy="190841"/>
            </a:xfrm>
            <a:custGeom>
              <a:avLst/>
              <a:gdLst/>
              <a:ahLst/>
              <a:cxnLst/>
              <a:rect l="l" t="t" r="r" b="b"/>
              <a:pathLst>
                <a:path w="5711" h="4326" extrusionOk="0">
                  <a:moveTo>
                    <a:pt x="3949" y="1"/>
                  </a:moveTo>
                  <a:cubicBezTo>
                    <a:pt x="3711" y="1"/>
                    <a:pt x="3434" y="48"/>
                    <a:pt x="3119" y="175"/>
                  </a:cubicBezTo>
                  <a:cubicBezTo>
                    <a:pt x="3094" y="186"/>
                    <a:pt x="1509" y="902"/>
                    <a:pt x="0" y="1522"/>
                  </a:cubicBezTo>
                  <a:cubicBezTo>
                    <a:pt x="112" y="2849"/>
                    <a:pt x="605" y="3840"/>
                    <a:pt x="904" y="4325"/>
                  </a:cubicBezTo>
                  <a:cubicBezTo>
                    <a:pt x="2033" y="4088"/>
                    <a:pt x="3316" y="3737"/>
                    <a:pt x="4305" y="3233"/>
                  </a:cubicBezTo>
                  <a:cubicBezTo>
                    <a:pt x="5710" y="2518"/>
                    <a:pt x="5506" y="1386"/>
                    <a:pt x="5353" y="931"/>
                  </a:cubicBezTo>
                  <a:cubicBezTo>
                    <a:pt x="5238" y="590"/>
                    <a:pt x="4973" y="304"/>
                    <a:pt x="4626" y="144"/>
                  </a:cubicBezTo>
                  <a:cubicBezTo>
                    <a:pt x="4459" y="68"/>
                    <a:pt x="4232" y="1"/>
                    <a:pt x="39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5381443" y="1961288"/>
              <a:ext cx="223266" cy="160887"/>
            </a:xfrm>
            <a:custGeom>
              <a:avLst/>
              <a:gdLst/>
              <a:ahLst/>
              <a:cxnLst/>
              <a:rect l="l" t="t" r="r" b="b"/>
              <a:pathLst>
                <a:path w="5061" h="3647" extrusionOk="0">
                  <a:moveTo>
                    <a:pt x="4584" y="1"/>
                  </a:moveTo>
                  <a:cubicBezTo>
                    <a:pt x="4397" y="526"/>
                    <a:pt x="4025" y="967"/>
                    <a:pt x="3621" y="1340"/>
                  </a:cubicBezTo>
                  <a:cubicBezTo>
                    <a:pt x="2614" y="2266"/>
                    <a:pt x="1335" y="2840"/>
                    <a:pt x="1" y="3185"/>
                  </a:cubicBezTo>
                  <a:cubicBezTo>
                    <a:pt x="91" y="3369"/>
                    <a:pt x="179" y="3524"/>
                    <a:pt x="254" y="3646"/>
                  </a:cubicBezTo>
                  <a:cubicBezTo>
                    <a:pt x="1384" y="3409"/>
                    <a:pt x="2666" y="3058"/>
                    <a:pt x="3655" y="2554"/>
                  </a:cubicBezTo>
                  <a:cubicBezTo>
                    <a:pt x="5060" y="1839"/>
                    <a:pt x="4855" y="706"/>
                    <a:pt x="4703" y="253"/>
                  </a:cubicBezTo>
                  <a:cubicBezTo>
                    <a:pt x="4672" y="165"/>
                    <a:pt x="4634" y="80"/>
                    <a:pt x="4584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5084734" y="2021459"/>
              <a:ext cx="129742" cy="129345"/>
            </a:xfrm>
            <a:custGeom>
              <a:avLst/>
              <a:gdLst/>
              <a:ahLst/>
              <a:cxnLst/>
              <a:rect l="l" t="t" r="r" b="b"/>
              <a:pathLst>
                <a:path w="2941" h="2932" extrusionOk="0">
                  <a:moveTo>
                    <a:pt x="1771" y="1"/>
                  </a:moveTo>
                  <a:cubicBezTo>
                    <a:pt x="1323" y="1"/>
                    <a:pt x="898" y="168"/>
                    <a:pt x="583" y="475"/>
                  </a:cubicBezTo>
                  <a:cubicBezTo>
                    <a:pt x="189" y="859"/>
                    <a:pt x="1" y="1415"/>
                    <a:pt x="56" y="2042"/>
                  </a:cubicBezTo>
                  <a:cubicBezTo>
                    <a:pt x="76" y="2272"/>
                    <a:pt x="174" y="2460"/>
                    <a:pt x="346" y="2598"/>
                  </a:cubicBezTo>
                  <a:cubicBezTo>
                    <a:pt x="654" y="2848"/>
                    <a:pt x="1181" y="2931"/>
                    <a:pt x="1803" y="2931"/>
                  </a:cubicBezTo>
                  <a:cubicBezTo>
                    <a:pt x="1807" y="2931"/>
                    <a:pt x="1811" y="2931"/>
                    <a:pt x="1815" y="2931"/>
                  </a:cubicBezTo>
                  <a:cubicBezTo>
                    <a:pt x="2168" y="2931"/>
                    <a:pt x="2550" y="2903"/>
                    <a:pt x="2940" y="2865"/>
                  </a:cubicBezTo>
                  <a:cubicBezTo>
                    <a:pt x="2689" y="2818"/>
                    <a:pt x="2267" y="2733"/>
                    <a:pt x="2133" y="2682"/>
                  </a:cubicBezTo>
                  <a:cubicBezTo>
                    <a:pt x="1745" y="2535"/>
                    <a:pt x="1267" y="2322"/>
                    <a:pt x="1267" y="1808"/>
                  </a:cubicBezTo>
                  <a:cubicBezTo>
                    <a:pt x="1267" y="1295"/>
                    <a:pt x="1618" y="608"/>
                    <a:pt x="2049" y="373"/>
                  </a:cubicBezTo>
                  <a:cubicBezTo>
                    <a:pt x="2248" y="265"/>
                    <a:pt x="2536" y="189"/>
                    <a:pt x="2757" y="140"/>
                  </a:cubicBezTo>
                  <a:cubicBezTo>
                    <a:pt x="2541" y="97"/>
                    <a:pt x="2295" y="50"/>
                    <a:pt x="1978" y="13"/>
                  </a:cubicBezTo>
                  <a:cubicBezTo>
                    <a:pt x="1908" y="5"/>
                    <a:pt x="1839" y="1"/>
                    <a:pt x="17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5085572" y="2062220"/>
              <a:ext cx="128904" cy="88671"/>
            </a:xfrm>
            <a:custGeom>
              <a:avLst/>
              <a:gdLst/>
              <a:ahLst/>
              <a:cxnLst/>
              <a:rect l="l" t="t" r="r" b="b"/>
              <a:pathLst>
                <a:path w="2922" h="2010" extrusionOk="0">
                  <a:moveTo>
                    <a:pt x="237" y="1"/>
                  </a:moveTo>
                  <a:cubicBezTo>
                    <a:pt x="71" y="323"/>
                    <a:pt x="1" y="706"/>
                    <a:pt x="36" y="1120"/>
                  </a:cubicBezTo>
                  <a:cubicBezTo>
                    <a:pt x="55" y="1349"/>
                    <a:pt x="154" y="1536"/>
                    <a:pt x="326" y="1675"/>
                  </a:cubicBezTo>
                  <a:cubicBezTo>
                    <a:pt x="636" y="1926"/>
                    <a:pt x="1168" y="2009"/>
                    <a:pt x="1796" y="2009"/>
                  </a:cubicBezTo>
                  <a:cubicBezTo>
                    <a:pt x="2149" y="2009"/>
                    <a:pt x="2531" y="1982"/>
                    <a:pt x="2921" y="1943"/>
                  </a:cubicBezTo>
                  <a:cubicBezTo>
                    <a:pt x="2670" y="1896"/>
                    <a:pt x="2248" y="1811"/>
                    <a:pt x="2114" y="1762"/>
                  </a:cubicBezTo>
                  <a:cubicBezTo>
                    <a:pt x="1812" y="1646"/>
                    <a:pt x="1457" y="1487"/>
                    <a:pt x="1314" y="1178"/>
                  </a:cubicBezTo>
                  <a:cubicBezTo>
                    <a:pt x="1214" y="1156"/>
                    <a:pt x="1114" y="1130"/>
                    <a:pt x="1019" y="1094"/>
                  </a:cubicBezTo>
                  <a:cubicBezTo>
                    <a:pt x="581" y="932"/>
                    <a:pt x="306" y="590"/>
                    <a:pt x="248" y="127"/>
                  </a:cubicBezTo>
                  <a:cubicBezTo>
                    <a:pt x="242" y="85"/>
                    <a:pt x="239" y="43"/>
                    <a:pt x="237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4763763" y="1369372"/>
              <a:ext cx="160358" cy="33483"/>
            </a:xfrm>
            <a:custGeom>
              <a:avLst/>
              <a:gdLst/>
              <a:ahLst/>
              <a:cxnLst/>
              <a:rect l="l" t="t" r="r" b="b"/>
              <a:pathLst>
                <a:path w="3635" h="759" extrusionOk="0">
                  <a:moveTo>
                    <a:pt x="413" y="1"/>
                  </a:moveTo>
                  <a:cubicBezTo>
                    <a:pt x="258" y="1"/>
                    <a:pt x="125" y="109"/>
                    <a:pt x="96" y="261"/>
                  </a:cubicBezTo>
                  <a:lnTo>
                    <a:pt x="0" y="758"/>
                  </a:lnTo>
                  <a:lnTo>
                    <a:pt x="3634" y="758"/>
                  </a:lnTo>
                  <a:lnTo>
                    <a:pt x="3541" y="261"/>
                  </a:lnTo>
                  <a:cubicBezTo>
                    <a:pt x="3513" y="111"/>
                    <a:pt x="3379" y="1"/>
                    <a:pt x="3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1"/>
            <p:cNvSpPr/>
            <p:nvPr/>
          </p:nvSpPr>
          <p:spPr>
            <a:xfrm>
              <a:off x="4763719" y="1380400"/>
              <a:ext cx="160314" cy="22455"/>
            </a:xfrm>
            <a:custGeom>
              <a:avLst/>
              <a:gdLst/>
              <a:ahLst/>
              <a:cxnLst/>
              <a:rect l="l" t="t" r="r" b="b"/>
              <a:pathLst>
                <a:path w="3634" h="509" extrusionOk="0">
                  <a:moveTo>
                    <a:pt x="100" y="1"/>
                  </a:moveTo>
                  <a:cubicBezTo>
                    <a:pt x="99" y="5"/>
                    <a:pt x="96" y="8"/>
                    <a:pt x="96" y="11"/>
                  </a:cubicBezTo>
                  <a:lnTo>
                    <a:pt x="0" y="508"/>
                  </a:lnTo>
                  <a:lnTo>
                    <a:pt x="3633" y="508"/>
                  </a:lnTo>
                  <a:lnTo>
                    <a:pt x="3550" y="72"/>
                  </a:lnTo>
                  <a:cubicBezTo>
                    <a:pt x="3032" y="297"/>
                    <a:pt x="2451" y="377"/>
                    <a:pt x="1888" y="379"/>
                  </a:cubicBezTo>
                  <a:cubicBezTo>
                    <a:pt x="1877" y="379"/>
                    <a:pt x="1866" y="379"/>
                    <a:pt x="1854" y="379"/>
                  </a:cubicBezTo>
                  <a:cubicBezTo>
                    <a:pt x="1474" y="379"/>
                    <a:pt x="1091" y="345"/>
                    <a:pt x="721" y="253"/>
                  </a:cubicBezTo>
                  <a:cubicBezTo>
                    <a:pt x="551" y="210"/>
                    <a:pt x="274" y="140"/>
                    <a:pt x="100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4767865" y="1402722"/>
              <a:ext cx="152064" cy="212899"/>
            </a:xfrm>
            <a:custGeom>
              <a:avLst/>
              <a:gdLst/>
              <a:ahLst/>
              <a:cxnLst/>
              <a:rect l="l" t="t" r="r" b="b"/>
              <a:pathLst>
                <a:path w="3447" h="4826" extrusionOk="0">
                  <a:moveTo>
                    <a:pt x="1" y="0"/>
                  </a:moveTo>
                  <a:lnTo>
                    <a:pt x="202" y="4677"/>
                  </a:lnTo>
                  <a:cubicBezTo>
                    <a:pt x="206" y="4760"/>
                    <a:pt x="274" y="4825"/>
                    <a:pt x="357" y="4825"/>
                  </a:cubicBezTo>
                  <a:lnTo>
                    <a:pt x="3092" y="4825"/>
                  </a:lnTo>
                  <a:cubicBezTo>
                    <a:pt x="3175" y="4825"/>
                    <a:pt x="3243" y="4761"/>
                    <a:pt x="3246" y="4677"/>
                  </a:cubicBez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4767865" y="1402810"/>
              <a:ext cx="152197" cy="212943"/>
            </a:xfrm>
            <a:custGeom>
              <a:avLst/>
              <a:gdLst/>
              <a:ahLst/>
              <a:cxnLst/>
              <a:rect l="l" t="t" r="r" b="b"/>
              <a:pathLst>
                <a:path w="3450" h="4827" extrusionOk="0">
                  <a:moveTo>
                    <a:pt x="1" y="0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close/>
                  <a:moveTo>
                    <a:pt x="1" y="1"/>
                  </a:moveTo>
                  <a:lnTo>
                    <a:pt x="29" y="661"/>
                  </a:lnTo>
                  <a:cubicBezTo>
                    <a:pt x="34" y="661"/>
                    <a:pt x="39" y="661"/>
                    <a:pt x="44" y="661"/>
                  </a:cubicBezTo>
                  <a:cubicBezTo>
                    <a:pt x="379" y="661"/>
                    <a:pt x="719" y="733"/>
                    <a:pt x="1052" y="763"/>
                  </a:cubicBezTo>
                  <a:cubicBezTo>
                    <a:pt x="1500" y="804"/>
                    <a:pt x="1951" y="806"/>
                    <a:pt x="2402" y="814"/>
                  </a:cubicBezTo>
                  <a:cubicBezTo>
                    <a:pt x="2414" y="814"/>
                    <a:pt x="2427" y="825"/>
                    <a:pt x="2427" y="838"/>
                  </a:cubicBezTo>
                  <a:cubicBezTo>
                    <a:pt x="2418" y="1063"/>
                    <a:pt x="2423" y="1294"/>
                    <a:pt x="2482" y="1513"/>
                  </a:cubicBezTo>
                  <a:cubicBezTo>
                    <a:pt x="2515" y="1633"/>
                    <a:pt x="2566" y="1728"/>
                    <a:pt x="2650" y="1819"/>
                  </a:cubicBezTo>
                  <a:cubicBezTo>
                    <a:pt x="2697" y="1869"/>
                    <a:pt x="2753" y="1922"/>
                    <a:pt x="2764" y="1992"/>
                  </a:cubicBezTo>
                  <a:cubicBezTo>
                    <a:pt x="2773" y="2058"/>
                    <a:pt x="2750" y="2129"/>
                    <a:pt x="2738" y="2193"/>
                  </a:cubicBezTo>
                  <a:cubicBezTo>
                    <a:pt x="2718" y="2289"/>
                    <a:pt x="2715" y="2385"/>
                    <a:pt x="2717" y="2484"/>
                  </a:cubicBezTo>
                  <a:cubicBezTo>
                    <a:pt x="2719" y="2710"/>
                    <a:pt x="2751" y="2932"/>
                    <a:pt x="2759" y="3157"/>
                  </a:cubicBezTo>
                  <a:cubicBezTo>
                    <a:pt x="2770" y="3531"/>
                    <a:pt x="2680" y="3862"/>
                    <a:pt x="2446" y="4157"/>
                  </a:cubicBezTo>
                  <a:cubicBezTo>
                    <a:pt x="2236" y="4424"/>
                    <a:pt x="1930" y="4683"/>
                    <a:pt x="1613" y="4811"/>
                  </a:cubicBezTo>
                  <a:cubicBezTo>
                    <a:pt x="1596" y="4817"/>
                    <a:pt x="1579" y="4821"/>
                    <a:pt x="1563" y="4826"/>
                  </a:cubicBezTo>
                  <a:lnTo>
                    <a:pt x="3095" y="4826"/>
                  </a:lnTo>
                  <a:cubicBezTo>
                    <a:pt x="3177" y="4826"/>
                    <a:pt x="3246" y="4760"/>
                    <a:pt x="3249" y="4677"/>
                  </a:cubicBezTo>
                  <a:lnTo>
                    <a:pt x="3450" y="1"/>
                  </a:ln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4755866" y="1399722"/>
              <a:ext cx="176107" cy="24396"/>
            </a:xfrm>
            <a:custGeom>
              <a:avLst/>
              <a:gdLst/>
              <a:ahLst/>
              <a:cxnLst/>
              <a:rect l="l" t="t" r="r" b="b"/>
              <a:pathLst>
                <a:path w="3992" h="553" extrusionOk="0">
                  <a:moveTo>
                    <a:pt x="214" y="1"/>
                  </a:moveTo>
                  <a:cubicBezTo>
                    <a:pt x="131" y="1"/>
                    <a:pt x="62" y="62"/>
                    <a:pt x="51" y="144"/>
                  </a:cubicBezTo>
                  <a:lnTo>
                    <a:pt x="5" y="492"/>
                  </a:lnTo>
                  <a:cubicBezTo>
                    <a:pt x="1" y="524"/>
                    <a:pt x="25" y="552"/>
                    <a:pt x="58" y="552"/>
                  </a:cubicBezTo>
                  <a:lnTo>
                    <a:pt x="3935" y="552"/>
                  </a:lnTo>
                  <a:cubicBezTo>
                    <a:pt x="3967" y="552"/>
                    <a:pt x="3992" y="524"/>
                    <a:pt x="3988" y="492"/>
                  </a:cubicBezTo>
                  <a:lnTo>
                    <a:pt x="3942" y="144"/>
                  </a:lnTo>
                  <a:cubicBezTo>
                    <a:pt x="3930" y="62"/>
                    <a:pt x="3861" y="1"/>
                    <a:pt x="3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4755911" y="1404266"/>
              <a:ext cx="176151" cy="19852"/>
            </a:xfrm>
            <a:custGeom>
              <a:avLst/>
              <a:gdLst/>
              <a:ahLst/>
              <a:cxnLst/>
              <a:rect l="l" t="t" r="r" b="b"/>
              <a:pathLst>
                <a:path w="3993" h="450" extrusionOk="0">
                  <a:moveTo>
                    <a:pt x="64" y="1"/>
                  </a:moveTo>
                  <a:cubicBezTo>
                    <a:pt x="59" y="14"/>
                    <a:pt x="53" y="26"/>
                    <a:pt x="51" y="41"/>
                  </a:cubicBezTo>
                  <a:lnTo>
                    <a:pt x="5" y="389"/>
                  </a:lnTo>
                  <a:cubicBezTo>
                    <a:pt x="1" y="421"/>
                    <a:pt x="25" y="449"/>
                    <a:pt x="58" y="449"/>
                  </a:cubicBezTo>
                  <a:lnTo>
                    <a:pt x="3935" y="449"/>
                  </a:lnTo>
                  <a:cubicBezTo>
                    <a:pt x="3967" y="449"/>
                    <a:pt x="3992" y="421"/>
                    <a:pt x="3988" y="389"/>
                  </a:cubicBezTo>
                  <a:lnTo>
                    <a:pt x="3942" y="41"/>
                  </a:lnTo>
                  <a:cubicBezTo>
                    <a:pt x="3933" y="36"/>
                    <a:pt x="3930" y="34"/>
                    <a:pt x="3924" y="30"/>
                  </a:cubicBezTo>
                  <a:cubicBezTo>
                    <a:pt x="3741" y="94"/>
                    <a:pt x="3559" y="158"/>
                    <a:pt x="3369" y="202"/>
                  </a:cubicBezTo>
                  <a:cubicBezTo>
                    <a:pt x="2952" y="299"/>
                    <a:pt x="2522" y="340"/>
                    <a:pt x="2093" y="344"/>
                  </a:cubicBezTo>
                  <a:cubicBezTo>
                    <a:pt x="2053" y="344"/>
                    <a:pt x="2013" y="345"/>
                    <a:pt x="1973" y="345"/>
                  </a:cubicBezTo>
                  <a:cubicBezTo>
                    <a:pt x="1593" y="345"/>
                    <a:pt x="1206" y="333"/>
                    <a:pt x="832" y="269"/>
                  </a:cubicBezTo>
                  <a:cubicBezTo>
                    <a:pt x="667" y="240"/>
                    <a:pt x="505" y="193"/>
                    <a:pt x="347" y="137"/>
                  </a:cubicBezTo>
                  <a:cubicBezTo>
                    <a:pt x="248" y="104"/>
                    <a:pt x="148" y="63"/>
                    <a:pt x="64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4777085" y="1528931"/>
              <a:ext cx="24925" cy="78745"/>
            </a:xfrm>
            <a:custGeom>
              <a:avLst/>
              <a:gdLst/>
              <a:ahLst/>
              <a:cxnLst/>
              <a:rect l="l" t="t" r="r" b="b"/>
              <a:pathLst>
                <a:path w="565" h="1785" extrusionOk="0">
                  <a:moveTo>
                    <a:pt x="283" y="1"/>
                  </a:moveTo>
                  <a:cubicBezTo>
                    <a:pt x="141" y="1"/>
                    <a:pt x="0" y="88"/>
                    <a:pt x="19" y="258"/>
                  </a:cubicBezTo>
                  <a:cubicBezTo>
                    <a:pt x="70" y="731"/>
                    <a:pt x="82" y="1227"/>
                    <a:pt x="197" y="1689"/>
                  </a:cubicBezTo>
                  <a:cubicBezTo>
                    <a:pt x="214" y="1752"/>
                    <a:pt x="273" y="1785"/>
                    <a:pt x="332" y="1785"/>
                  </a:cubicBezTo>
                  <a:cubicBezTo>
                    <a:pt x="388" y="1785"/>
                    <a:pt x="442" y="1754"/>
                    <a:pt x="455" y="1689"/>
                  </a:cubicBezTo>
                  <a:cubicBezTo>
                    <a:pt x="544" y="1224"/>
                    <a:pt x="529" y="733"/>
                    <a:pt x="555" y="258"/>
                  </a:cubicBezTo>
                  <a:cubicBezTo>
                    <a:pt x="564" y="85"/>
                    <a:pt x="423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4879605" y="1452041"/>
              <a:ext cx="100141" cy="119905"/>
            </a:xfrm>
            <a:custGeom>
              <a:avLst/>
              <a:gdLst/>
              <a:ahLst/>
              <a:cxnLst/>
              <a:rect l="l" t="t" r="r" b="b"/>
              <a:pathLst>
                <a:path w="2270" h="2718" extrusionOk="0">
                  <a:moveTo>
                    <a:pt x="229" y="1"/>
                  </a:moveTo>
                  <a:cubicBezTo>
                    <a:pt x="165" y="1"/>
                    <a:pt x="111" y="16"/>
                    <a:pt x="81" y="52"/>
                  </a:cubicBezTo>
                  <a:cubicBezTo>
                    <a:pt x="1" y="150"/>
                    <a:pt x="5" y="315"/>
                    <a:pt x="219" y="527"/>
                  </a:cubicBezTo>
                  <a:cubicBezTo>
                    <a:pt x="380" y="687"/>
                    <a:pt x="487" y="797"/>
                    <a:pt x="550" y="1106"/>
                  </a:cubicBezTo>
                  <a:cubicBezTo>
                    <a:pt x="641" y="1547"/>
                    <a:pt x="458" y="2124"/>
                    <a:pt x="839" y="2718"/>
                  </a:cubicBezTo>
                  <a:lnTo>
                    <a:pt x="2268" y="2718"/>
                  </a:lnTo>
                  <a:cubicBezTo>
                    <a:pt x="2269" y="2716"/>
                    <a:pt x="2192" y="1714"/>
                    <a:pt x="1787" y="1196"/>
                  </a:cubicBezTo>
                  <a:cubicBezTo>
                    <a:pt x="1417" y="724"/>
                    <a:pt x="785" y="273"/>
                    <a:pt x="641" y="151"/>
                  </a:cubicBezTo>
                  <a:cubicBezTo>
                    <a:pt x="542" y="69"/>
                    <a:pt x="363" y="1"/>
                    <a:pt x="229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5004756" y="1055018"/>
              <a:ext cx="608919" cy="259352"/>
            </a:xfrm>
            <a:custGeom>
              <a:avLst/>
              <a:gdLst/>
              <a:ahLst/>
              <a:cxnLst/>
              <a:rect l="l" t="t" r="r" b="b"/>
              <a:pathLst>
                <a:path w="13803" h="5879" extrusionOk="0">
                  <a:moveTo>
                    <a:pt x="2941" y="367"/>
                  </a:moveTo>
                  <a:cubicBezTo>
                    <a:pt x="4360" y="367"/>
                    <a:pt x="5515" y="1522"/>
                    <a:pt x="5515" y="2941"/>
                  </a:cubicBezTo>
                  <a:cubicBezTo>
                    <a:pt x="5515" y="4359"/>
                    <a:pt x="4360" y="5515"/>
                    <a:pt x="2941" y="5515"/>
                  </a:cubicBezTo>
                  <a:cubicBezTo>
                    <a:pt x="1522" y="5515"/>
                    <a:pt x="367" y="4360"/>
                    <a:pt x="367" y="2941"/>
                  </a:cubicBezTo>
                  <a:cubicBezTo>
                    <a:pt x="367" y="1522"/>
                    <a:pt x="1522" y="367"/>
                    <a:pt x="2941" y="367"/>
                  </a:cubicBezTo>
                  <a:close/>
                  <a:moveTo>
                    <a:pt x="10863" y="367"/>
                  </a:moveTo>
                  <a:cubicBezTo>
                    <a:pt x="12283" y="367"/>
                    <a:pt x="13437" y="1522"/>
                    <a:pt x="13437" y="2941"/>
                  </a:cubicBezTo>
                  <a:cubicBezTo>
                    <a:pt x="13438" y="4359"/>
                    <a:pt x="12283" y="5515"/>
                    <a:pt x="10863" y="5515"/>
                  </a:cubicBezTo>
                  <a:cubicBezTo>
                    <a:pt x="9444" y="5515"/>
                    <a:pt x="8289" y="4360"/>
                    <a:pt x="8289" y="2941"/>
                  </a:cubicBezTo>
                  <a:cubicBezTo>
                    <a:pt x="8289" y="1522"/>
                    <a:pt x="9444" y="367"/>
                    <a:pt x="10863" y="367"/>
                  </a:cubicBezTo>
                  <a:close/>
                  <a:moveTo>
                    <a:pt x="2939" y="1"/>
                  </a:moveTo>
                  <a:cubicBezTo>
                    <a:pt x="1319" y="1"/>
                    <a:pt x="0" y="1319"/>
                    <a:pt x="0" y="2940"/>
                  </a:cubicBezTo>
                  <a:cubicBezTo>
                    <a:pt x="0" y="4560"/>
                    <a:pt x="1319" y="5879"/>
                    <a:pt x="2939" y="5879"/>
                  </a:cubicBezTo>
                  <a:cubicBezTo>
                    <a:pt x="4527" y="5879"/>
                    <a:pt x="5822" y="4613"/>
                    <a:pt x="5873" y="3037"/>
                  </a:cubicBezTo>
                  <a:cubicBezTo>
                    <a:pt x="6009" y="2947"/>
                    <a:pt x="6371" y="2744"/>
                    <a:pt x="6900" y="2744"/>
                  </a:cubicBezTo>
                  <a:cubicBezTo>
                    <a:pt x="7429" y="2744"/>
                    <a:pt x="7793" y="2947"/>
                    <a:pt x="7927" y="3037"/>
                  </a:cubicBezTo>
                  <a:cubicBezTo>
                    <a:pt x="7980" y="4613"/>
                    <a:pt x="9273" y="5879"/>
                    <a:pt x="10860" y="5879"/>
                  </a:cubicBezTo>
                  <a:cubicBezTo>
                    <a:pt x="12481" y="5879"/>
                    <a:pt x="13800" y="4560"/>
                    <a:pt x="13800" y="2940"/>
                  </a:cubicBezTo>
                  <a:cubicBezTo>
                    <a:pt x="13803" y="1319"/>
                    <a:pt x="12483" y="1"/>
                    <a:pt x="10863" y="1"/>
                  </a:cubicBezTo>
                  <a:cubicBezTo>
                    <a:pt x="9349" y="1"/>
                    <a:pt x="8099" y="1152"/>
                    <a:pt x="7942" y="2625"/>
                  </a:cubicBezTo>
                  <a:cubicBezTo>
                    <a:pt x="7716" y="2509"/>
                    <a:pt x="7364" y="2379"/>
                    <a:pt x="6902" y="2379"/>
                  </a:cubicBezTo>
                  <a:cubicBezTo>
                    <a:pt x="6440" y="2379"/>
                    <a:pt x="6087" y="2509"/>
                    <a:pt x="5862" y="2625"/>
                  </a:cubicBezTo>
                  <a:cubicBezTo>
                    <a:pt x="5704" y="1151"/>
                    <a:pt x="4454" y="1"/>
                    <a:pt x="29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5020946" y="1071208"/>
              <a:ext cx="227104" cy="227148"/>
            </a:xfrm>
            <a:custGeom>
              <a:avLst/>
              <a:gdLst/>
              <a:ahLst/>
              <a:cxnLst/>
              <a:rect l="l" t="t" r="r" b="b"/>
              <a:pathLst>
                <a:path w="5148" h="5149" extrusionOk="0">
                  <a:moveTo>
                    <a:pt x="2574" y="0"/>
                  </a:moveTo>
                  <a:cubicBezTo>
                    <a:pt x="1155" y="0"/>
                    <a:pt x="0" y="1155"/>
                    <a:pt x="0" y="2574"/>
                  </a:cubicBezTo>
                  <a:cubicBezTo>
                    <a:pt x="0" y="3993"/>
                    <a:pt x="1155" y="5148"/>
                    <a:pt x="2574" y="5148"/>
                  </a:cubicBezTo>
                  <a:cubicBezTo>
                    <a:pt x="3993" y="5148"/>
                    <a:pt x="5148" y="3992"/>
                    <a:pt x="5148" y="2574"/>
                  </a:cubicBezTo>
                  <a:cubicBezTo>
                    <a:pt x="5148" y="1155"/>
                    <a:pt x="3993" y="0"/>
                    <a:pt x="2574" y="0"/>
                  </a:cubicBezTo>
                  <a:close/>
                </a:path>
              </a:pathLst>
            </a:custGeom>
            <a:solidFill>
              <a:srgbClr val="FFFFFF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5370414" y="1071208"/>
              <a:ext cx="227192" cy="227148"/>
            </a:xfrm>
            <a:custGeom>
              <a:avLst/>
              <a:gdLst/>
              <a:ahLst/>
              <a:cxnLst/>
              <a:rect l="l" t="t" r="r" b="b"/>
              <a:pathLst>
                <a:path w="5150" h="5149" extrusionOk="0">
                  <a:moveTo>
                    <a:pt x="2574" y="0"/>
                  </a:moveTo>
                  <a:cubicBezTo>
                    <a:pt x="1155" y="0"/>
                    <a:pt x="0" y="1155"/>
                    <a:pt x="0" y="2574"/>
                  </a:cubicBezTo>
                  <a:cubicBezTo>
                    <a:pt x="0" y="3993"/>
                    <a:pt x="1155" y="5148"/>
                    <a:pt x="2574" y="5148"/>
                  </a:cubicBezTo>
                  <a:cubicBezTo>
                    <a:pt x="3994" y="5148"/>
                    <a:pt x="5149" y="3992"/>
                    <a:pt x="5148" y="2574"/>
                  </a:cubicBezTo>
                  <a:cubicBezTo>
                    <a:pt x="5148" y="1155"/>
                    <a:pt x="3994" y="0"/>
                    <a:pt x="2574" y="0"/>
                  </a:cubicBezTo>
                  <a:close/>
                </a:path>
              </a:pathLst>
            </a:custGeom>
            <a:solidFill>
              <a:srgbClr val="FFFFFF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5030915" y="1185815"/>
              <a:ext cx="61232" cy="81480"/>
            </a:xfrm>
            <a:custGeom>
              <a:avLst/>
              <a:gdLst/>
              <a:ahLst/>
              <a:cxnLst/>
              <a:rect l="l" t="t" r="r" b="b"/>
              <a:pathLst>
                <a:path w="1388" h="1847" extrusionOk="0">
                  <a:moveTo>
                    <a:pt x="480" y="1"/>
                  </a:moveTo>
                  <a:cubicBezTo>
                    <a:pt x="239" y="1"/>
                    <a:pt x="0" y="193"/>
                    <a:pt x="49" y="543"/>
                  </a:cubicBezTo>
                  <a:cubicBezTo>
                    <a:pt x="105" y="938"/>
                    <a:pt x="340" y="1342"/>
                    <a:pt x="616" y="1625"/>
                  </a:cubicBezTo>
                  <a:cubicBezTo>
                    <a:pt x="709" y="1720"/>
                    <a:pt x="946" y="1847"/>
                    <a:pt x="1129" y="1847"/>
                  </a:cubicBezTo>
                  <a:cubicBezTo>
                    <a:pt x="1251" y="1847"/>
                    <a:pt x="1350" y="1791"/>
                    <a:pt x="1367" y="1632"/>
                  </a:cubicBezTo>
                  <a:cubicBezTo>
                    <a:pt x="1388" y="1443"/>
                    <a:pt x="1198" y="1244"/>
                    <a:pt x="1110" y="1090"/>
                  </a:cubicBezTo>
                  <a:cubicBezTo>
                    <a:pt x="994" y="881"/>
                    <a:pt x="952" y="659"/>
                    <a:pt x="923" y="425"/>
                  </a:cubicBezTo>
                  <a:cubicBezTo>
                    <a:pt x="887" y="136"/>
                    <a:pt x="683" y="1"/>
                    <a:pt x="480" y="1"/>
                  </a:cubicBezTo>
                  <a:close/>
                </a:path>
              </a:pathLst>
            </a:custGeom>
            <a:solidFill>
              <a:srgbClr val="FFFFFF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5089101" y="1257808"/>
              <a:ext cx="33042" cy="25719"/>
            </a:xfrm>
            <a:custGeom>
              <a:avLst/>
              <a:gdLst/>
              <a:ahLst/>
              <a:cxnLst/>
              <a:rect l="l" t="t" r="r" b="b"/>
              <a:pathLst>
                <a:path w="749" h="583" extrusionOk="0">
                  <a:moveTo>
                    <a:pt x="374" y="1"/>
                  </a:moveTo>
                  <a:cubicBezTo>
                    <a:pt x="0" y="1"/>
                    <a:pt x="0" y="583"/>
                    <a:pt x="374" y="583"/>
                  </a:cubicBezTo>
                  <a:cubicBezTo>
                    <a:pt x="748" y="583"/>
                    <a:pt x="748" y="1"/>
                    <a:pt x="374" y="1"/>
                  </a:cubicBezTo>
                  <a:close/>
                </a:path>
              </a:pathLst>
            </a:custGeom>
            <a:solidFill>
              <a:srgbClr val="FFFFFF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5397147" y="1223488"/>
              <a:ext cx="96877" cy="62334"/>
            </a:xfrm>
            <a:custGeom>
              <a:avLst/>
              <a:gdLst/>
              <a:ahLst/>
              <a:cxnLst/>
              <a:rect l="l" t="t" r="r" b="b"/>
              <a:pathLst>
                <a:path w="2196" h="1413" extrusionOk="0">
                  <a:moveTo>
                    <a:pt x="583" y="0"/>
                  </a:moveTo>
                  <a:cubicBezTo>
                    <a:pt x="276" y="0"/>
                    <a:pt x="0" y="359"/>
                    <a:pt x="282" y="684"/>
                  </a:cubicBezTo>
                  <a:cubicBezTo>
                    <a:pt x="499" y="934"/>
                    <a:pt x="762" y="1154"/>
                    <a:pt x="1075" y="1272"/>
                  </a:cubicBezTo>
                  <a:cubicBezTo>
                    <a:pt x="1261" y="1343"/>
                    <a:pt x="1489" y="1413"/>
                    <a:pt x="1705" y="1413"/>
                  </a:cubicBezTo>
                  <a:cubicBezTo>
                    <a:pt x="1800" y="1413"/>
                    <a:pt x="1893" y="1399"/>
                    <a:pt x="1979" y="1365"/>
                  </a:cubicBezTo>
                  <a:cubicBezTo>
                    <a:pt x="2103" y="1315"/>
                    <a:pt x="2195" y="1135"/>
                    <a:pt x="2067" y="1031"/>
                  </a:cubicBezTo>
                  <a:cubicBezTo>
                    <a:pt x="1883" y="883"/>
                    <a:pt x="1658" y="816"/>
                    <a:pt x="1466" y="678"/>
                  </a:cubicBezTo>
                  <a:cubicBezTo>
                    <a:pt x="1271" y="537"/>
                    <a:pt x="1072" y="382"/>
                    <a:pt x="927" y="187"/>
                  </a:cubicBezTo>
                  <a:cubicBezTo>
                    <a:pt x="828" y="55"/>
                    <a:pt x="704" y="0"/>
                    <a:pt x="583" y="0"/>
                  </a:cubicBezTo>
                  <a:close/>
                </a:path>
              </a:pathLst>
            </a:custGeom>
            <a:solidFill>
              <a:srgbClr val="FFFFFF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ONE_COLUMN_TEXT_1"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" name="Google Shape;616;p32"/>
          <p:cNvGrpSpPr/>
          <p:nvPr/>
        </p:nvGrpSpPr>
        <p:grpSpPr>
          <a:xfrm>
            <a:off x="-281400" y="-46600"/>
            <a:ext cx="9660656" cy="5254954"/>
            <a:chOff x="-281400" y="-46600"/>
            <a:chExt cx="9660656" cy="5254954"/>
          </a:xfrm>
        </p:grpSpPr>
        <p:sp>
          <p:nvSpPr>
            <p:cNvPr id="617" name="Google Shape;617;p32"/>
            <p:cNvSpPr/>
            <p:nvPr/>
          </p:nvSpPr>
          <p:spPr>
            <a:xfrm>
              <a:off x="7908925" y="1306675"/>
              <a:ext cx="186325" cy="302550"/>
            </a:xfrm>
            <a:custGeom>
              <a:avLst/>
              <a:gdLst/>
              <a:ahLst/>
              <a:cxnLst/>
              <a:rect l="l" t="t" r="r" b="b"/>
              <a:pathLst>
                <a:path w="7453" h="12102" extrusionOk="0">
                  <a:moveTo>
                    <a:pt x="0" y="0"/>
                  </a:moveTo>
                  <a:cubicBezTo>
                    <a:pt x="0" y="2121"/>
                    <a:pt x="690" y="5273"/>
                    <a:pt x="2760" y="5733"/>
                  </a:cubicBezTo>
                  <a:cubicBezTo>
                    <a:pt x="4526" y="6126"/>
                    <a:pt x="7232" y="4770"/>
                    <a:pt x="7431" y="2972"/>
                  </a:cubicBezTo>
                  <a:cubicBezTo>
                    <a:pt x="7611" y="1353"/>
                    <a:pt x="3222" y="1277"/>
                    <a:pt x="2548" y="2760"/>
                  </a:cubicBezTo>
                  <a:cubicBezTo>
                    <a:pt x="1166" y="5799"/>
                    <a:pt x="2819" y="12102"/>
                    <a:pt x="6157" y="12102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18" name="Google Shape;618;p32"/>
            <p:cNvSpPr/>
            <p:nvPr/>
          </p:nvSpPr>
          <p:spPr>
            <a:xfrm rot="8100000">
              <a:off x="4596703" y="104377"/>
              <a:ext cx="186323" cy="302547"/>
            </a:xfrm>
            <a:custGeom>
              <a:avLst/>
              <a:gdLst/>
              <a:ahLst/>
              <a:cxnLst/>
              <a:rect l="l" t="t" r="r" b="b"/>
              <a:pathLst>
                <a:path w="7453" h="12102" extrusionOk="0">
                  <a:moveTo>
                    <a:pt x="0" y="0"/>
                  </a:moveTo>
                  <a:cubicBezTo>
                    <a:pt x="0" y="2121"/>
                    <a:pt x="690" y="5273"/>
                    <a:pt x="2760" y="5733"/>
                  </a:cubicBezTo>
                  <a:cubicBezTo>
                    <a:pt x="4526" y="6126"/>
                    <a:pt x="7232" y="4770"/>
                    <a:pt x="7431" y="2972"/>
                  </a:cubicBezTo>
                  <a:cubicBezTo>
                    <a:pt x="7611" y="1353"/>
                    <a:pt x="3222" y="1277"/>
                    <a:pt x="2548" y="2760"/>
                  </a:cubicBezTo>
                  <a:cubicBezTo>
                    <a:pt x="1166" y="5799"/>
                    <a:pt x="2819" y="12102"/>
                    <a:pt x="6157" y="12102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19" name="Google Shape;619;p32"/>
            <p:cNvSpPr/>
            <p:nvPr/>
          </p:nvSpPr>
          <p:spPr>
            <a:xfrm rot="-6069090">
              <a:off x="7982200" y="232952"/>
              <a:ext cx="186321" cy="302544"/>
            </a:xfrm>
            <a:custGeom>
              <a:avLst/>
              <a:gdLst/>
              <a:ahLst/>
              <a:cxnLst/>
              <a:rect l="l" t="t" r="r" b="b"/>
              <a:pathLst>
                <a:path w="7453" h="12102" extrusionOk="0">
                  <a:moveTo>
                    <a:pt x="0" y="0"/>
                  </a:moveTo>
                  <a:cubicBezTo>
                    <a:pt x="0" y="2121"/>
                    <a:pt x="690" y="5273"/>
                    <a:pt x="2760" y="5733"/>
                  </a:cubicBezTo>
                  <a:cubicBezTo>
                    <a:pt x="4526" y="6126"/>
                    <a:pt x="7232" y="4770"/>
                    <a:pt x="7431" y="2972"/>
                  </a:cubicBezTo>
                  <a:cubicBezTo>
                    <a:pt x="7611" y="1353"/>
                    <a:pt x="3222" y="1277"/>
                    <a:pt x="2548" y="2760"/>
                  </a:cubicBezTo>
                  <a:cubicBezTo>
                    <a:pt x="1166" y="5799"/>
                    <a:pt x="2819" y="12102"/>
                    <a:pt x="6157" y="12102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0" name="Google Shape;620;p32"/>
            <p:cNvSpPr/>
            <p:nvPr/>
          </p:nvSpPr>
          <p:spPr>
            <a:xfrm>
              <a:off x="6325600" y="4684175"/>
              <a:ext cx="186325" cy="302550"/>
            </a:xfrm>
            <a:custGeom>
              <a:avLst/>
              <a:gdLst/>
              <a:ahLst/>
              <a:cxnLst/>
              <a:rect l="l" t="t" r="r" b="b"/>
              <a:pathLst>
                <a:path w="7453" h="12102" extrusionOk="0">
                  <a:moveTo>
                    <a:pt x="0" y="0"/>
                  </a:moveTo>
                  <a:cubicBezTo>
                    <a:pt x="0" y="2121"/>
                    <a:pt x="690" y="5273"/>
                    <a:pt x="2760" y="5733"/>
                  </a:cubicBezTo>
                  <a:cubicBezTo>
                    <a:pt x="4526" y="6126"/>
                    <a:pt x="7232" y="4770"/>
                    <a:pt x="7431" y="2972"/>
                  </a:cubicBezTo>
                  <a:cubicBezTo>
                    <a:pt x="7611" y="1353"/>
                    <a:pt x="3222" y="1277"/>
                    <a:pt x="2548" y="2760"/>
                  </a:cubicBezTo>
                  <a:cubicBezTo>
                    <a:pt x="1166" y="5799"/>
                    <a:pt x="2819" y="12102"/>
                    <a:pt x="6157" y="12102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1" name="Google Shape;621;p32"/>
            <p:cNvSpPr/>
            <p:nvPr/>
          </p:nvSpPr>
          <p:spPr>
            <a:xfrm rot="8100000">
              <a:off x="347703" y="1196077"/>
              <a:ext cx="186323" cy="302547"/>
            </a:xfrm>
            <a:custGeom>
              <a:avLst/>
              <a:gdLst/>
              <a:ahLst/>
              <a:cxnLst/>
              <a:rect l="l" t="t" r="r" b="b"/>
              <a:pathLst>
                <a:path w="7453" h="12102" extrusionOk="0">
                  <a:moveTo>
                    <a:pt x="0" y="0"/>
                  </a:moveTo>
                  <a:cubicBezTo>
                    <a:pt x="0" y="2121"/>
                    <a:pt x="690" y="5273"/>
                    <a:pt x="2760" y="5733"/>
                  </a:cubicBezTo>
                  <a:cubicBezTo>
                    <a:pt x="4526" y="6126"/>
                    <a:pt x="7232" y="4770"/>
                    <a:pt x="7431" y="2972"/>
                  </a:cubicBezTo>
                  <a:cubicBezTo>
                    <a:pt x="7611" y="1353"/>
                    <a:pt x="3222" y="1277"/>
                    <a:pt x="2548" y="2760"/>
                  </a:cubicBezTo>
                  <a:cubicBezTo>
                    <a:pt x="1166" y="5799"/>
                    <a:pt x="2819" y="12102"/>
                    <a:pt x="6157" y="12102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2" name="Google Shape;622;p32"/>
            <p:cNvSpPr/>
            <p:nvPr/>
          </p:nvSpPr>
          <p:spPr>
            <a:xfrm rot="-6069090">
              <a:off x="1531400" y="4770752"/>
              <a:ext cx="186321" cy="302544"/>
            </a:xfrm>
            <a:custGeom>
              <a:avLst/>
              <a:gdLst/>
              <a:ahLst/>
              <a:cxnLst/>
              <a:rect l="l" t="t" r="r" b="b"/>
              <a:pathLst>
                <a:path w="7453" h="12102" extrusionOk="0">
                  <a:moveTo>
                    <a:pt x="0" y="0"/>
                  </a:moveTo>
                  <a:cubicBezTo>
                    <a:pt x="0" y="2121"/>
                    <a:pt x="690" y="5273"/>
                    <a:pt x="2760" y="5733"/>
                  </a:cubicBezTo>
                  <a:cubicBezTo>
                    <a:pt x="4526" y="6126"/>
                    <a:pt x="7232" y="4770"/>
                    <a:pt x="7431" y="2972"/>
                  </a:cubicBezTo>
                  <a:cubicBezTo>
                    <a:pt x="7611" y="1353"/>
                    <a:pt x="3222" y="1277"/>
                    <a:pt x="2548" y="2760"/>
                  </a:cubicBezTo>
                  <a:cubicBezTo>
                    <a:pt x="1166" y="5799"/>
                    <a:pt x="2819" y="12102"/>
                    <a:pt x="6157" y="12102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3" name="Google Shape;623;p32"/>
            <p:cNvSpPr/>
            <p:nvPr/>
          </p:nvSpPr>
          <p:spPr>
            <a:xfrm>
              <a:off x="-281400" y="1439650"/>
              <a:ext cx="739800" cy="2227250"/>
            </a:xfrm>
            <a:custGeom>
              <a:avLst/>
              <a:gdLst/>
              <a:ahLst/>
              <a:cxnLst/>
              <a:rect l="l" t="t" r="r" b="b"/>
              <a:pathLst>
                <a:path w="29592" h="89090" extrusionOk="0">
                  <a:moveTo>
                    <a:pt x="8705" y="0"/>
                  </a:moveTo>
                  <a:cubicBezTo>
                    <a:pt x="16341" y="3984"/>
                    <a:pt x="24913" y="10400"/>
                    <a:pt x="26328" y="18896"/>
                  </a:cubicBezTo>
                  <a:cubicBezTo>
                    <a:pt x="28139" y="29768"/>
                    <a:pt x="19327" y="40393"/>
                    <a:pt x="20171" y="51382"/>
                  </a:cubicBezTo>
                  <a:cubicBezTo>
                    <a:pt x="20819" y="59823"/>
                    <a:pt x="31984" y="67207"/>
                    <a:pt x="29088" y="75162"/>
                  </a:cubicBezTo>
                  <a:cubicBezTo>
                    <a:pt x="25589" y="84773"/>
                    <a:pt x="2482" y="94850"/>
                    <a:pt x="0" y="84928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4" name="Google Shape;624;p32"/>
            <p:cNvSpPr/>
            <p:nvPr/>
          </p:nvSpPr>
          <p:spPr>
            <a:xfrm>
              <a:off x="875750" y="4707329"/>
              <a:ext cx="3564325" cy="501025"/>
            </a:xfrm>
            <a:custGeom>
              <a:avLst/>
              <a:gdLst/>
              <a:ahLst/>
              <a:cxnLst/>
              <a:rect l="l" t="t" r="r" b="b"/>
              <a:pathLst>
                <a:path w="142573" h="20041" extrusionOk="0">
                  <a:moveTo>
                    <a:pt x="0" y="20041"/>
                  </a:moveTo>
                  <a:cubicBezTo>
                    <a:pt x="3237" y="12764"/>
                    <a:pt x="8964" y="5881"/>
                    <a:pt x="16137" y="2419"/>
                  </a:cubicBezTo>
                  <a:cubicBezTo>
                    <a:pt x="23289" y="-1034"/>
                    <a:pt x="32030" y="-6"/>
                    <a:pt x="39917" y="932"/>
                  </a:cubicBezTo>
                  <a:cubicBezTo>
                    <a:pt x="47713" y="1860"/>
                    <a:pt x="53883" y="8151"/>
                    <a:pt x="61149" y="11124"/>
                  </a:cubicBezTo>
                  <a:cubicBezTo>
                    <a:pt x="66553" y="13335"/>
                    <a:pt x="72721" y="13035"/>
                    <a:pt x="78560" y="13035"/>
                  </a:cubicBezTo>
                  <a:cubicBezTo>
                    <a:pt x="83444" y="13035"/>
                    <a:pt x="88461" y="13962"/>
                    <a:pt x="93210" y="12822"/>
                  </a:cubicBezTo>
                  <a:cubicBezTo>
                    <a:pt x="106133" y="9720"/>
                    <a:pt x="118552" y="-103"/>
                    <a:pt x="131640" y="2206"/>
                  </a:cubicBezTo>
                  <a:cubicBezTo>
                    <a:pt x="135257" y="2844"/>
                    <a:pt x="139798" y="3688"/>
                    <a:pt x="141619" y="6877"/>
                  </a:cubicBezTo>
                  <a:cubicBezTo>
                    <a:pt x="143654" y="10442"/>
                    <a:pt x="141619" y="15087"/>
                    <a:pt x="141619" y="19192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5" name="Google Shape;625;p32"/>
            <p:cNvSpPr/>
            <p:nvPr/>
          </p:nvSpPr>
          <p:spPr>
            <a:xfrm>
              <a:off x="5000125" y="-36000"/>
              <a:ext cx="2356775" cy="486475"/>
            </a:xfrm>
            <a:custGeom>
              <a:avLst/>
              <a:gdLst/>
              <a:ahLst/>
              <a:cxnLst/>
              <a:rect l="l" t="t" r="r" b="b"/>
              <a:pathLst>
                <a:path w="94271" h="19459" extrusionOk="0">
                  <a:moveTo>
                    <a:pt x="0" y="213"/>
                  </a:moveTo>
                  <a:cubicBezTo>
                    <a:pt x="6873" y="8229"/>
                    <a:pt x="14765" y="18218"/>
                    <a:pt x="25266" y="19321"/>
                  </a:cubicBezTo>
                  <a:cubicBezTo>
                    <a:pt x="35751" y="20423"/>
                    <a:pt x="44873" y="9767"/>
                    <a:pt x="55416" y="9767"/>
                  </a:cubicBezTo>
                  <a:cubicBezTo>
                    <a:pt x="65329" y="9767"/>
                    <a:pt x="74871" y="16022"/>
                    <a:pt x="84716" y="14863"/>
                  </a:cubicBezTo>
                  <a:cubicBezTo>
                    <a:pt x="90565" y="14174"/>
                    <a:pt x="94271" y="5890"/>
                    <a:pt x="94271" y="0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6" name="Google Shape;626;p32"/>
            <p:cNvSpPr/>
            <p:nvPr/>
          </p:nvSpPr>
          <p:spPr>
            <a:xfrm>
              <a:off x="7613081" y="-46600"/>
              <a:ext cx="1766175" cy="3690425"/>
            </a:xfrm>
            <a:custGeom>
              <a:avLst/>
              <a:gdLst/>
              <a:ahLst/>
              <a:cxnLst/>
              <a:rect l="l" t="t" r="r" b="b"/>
              <a:pathLst>
                <a:path w="70647" h="147617" extrusionOk="0">
                  <a:moveTo>
                    <a:pt x="10772" y="0"/>
                  </a:moveTo>
                  <a:cubicBezTo>
                    <a:pt x="7572" y="4480"/>
                    <a:pt x="7559" y="10537"/>
                    <a:pt x="5677" y="15711"/>
                  </a:cubicBezTo>
                  <a:cubicBezTo>
                    <a:pt x="-183" y="31820"/>
                    <a:pt x="-2414" y="51024"/>
                    <a:pt x="3554" y="67093"/>
                  </a:cubicBezTo>
                  <a:cubicBezTo>
                    <a:pt x="8926" y="81557"/>
                    <a:pt x="27965" y="86364"/>
                    <a:pt x="37737" y="98305"/>
                  </a:cubicBezTo>
                  <a:cubicBezTo>
                    <a:pt x="43152" y="104922"/>
                    <a:pt x="36560" y="116308"/>
                    <a:pt x="40710" y="123783"/>
                  </a:cubicBezTo>
                  <a:cubicBezTo>
                    <a:pt x="46750" y="134661"/>
                    <a:pt x="60297" y="152982"/>
                    <a:pt x="70647" y="146077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7" name="Google Shape;627;p32"/>
            <p:cNvSpPr/>
            <p:nvPr/>
          </p:nvSpPr>
          <p:spPr>
            <a:xfrm>
              <a:off x="5817434" y="4462572"/>
              <a:ext cx="2315250" cy="745750"/>
            </a:xfrm>
            <a:custGeom>
              <a:avLst/>
              <a:gdLst/>
              <a:ahLst/>
              <a:cxnLst/>
              <a:rect l="l" t="t" r="r" b="b"/>
              <a:pathLst>
                <a:path w="92610" h="29830" extrusionOk="0">
                  <a:moveTo>
                    <a:pt x="89817" y="28981"/>
                  </a:moveTo>
                  <a:cubicBezTo>
                    <a:pt x="91579" y="26436"/>
                    <a:pt x="93934" y="21784"/>
                    <a:pt x="91516" y="19851"/>
                  </a:cubicBezTo>
                  <a:cubicBezTo>
                    <a:pt x="83440" y="13395"/>
                    <a:pt x="70219" y="22363"/>
                    <a:pt x="60517" y="18789"/>
                  </a:cubicBezTo>
                  <a:cubicBezTo>
                    <a:pt x="55043" y="16773"/>
                    <a:pt x="51192" y="11761"/>
                    <a:pt x="46291" y="8598"/>
                  </a:cubicBezTo>
                  <a:cubicBezTo>
                    <a:pt x="37637" y="3014"/>
                    <a:pt x="26185" y="-2116"/>
                    <a:pt x="16354" y="954"/>
                  </a:cubicBezTo>
                  <a:cubicBezTo>
                    <a:pt x="11482" y="2475"/>
                    <a:pt x="6340" y="5132"/>
                    <a:pt x="3615" y="9447"/>
                  </a:cubicBezTo>
                  <a:cubicBezTo>
                    <a:pt x="-69" y="15281"/>
                    <a:pt x="5" y="22930"/>
                    <a:pt x="5" y="29830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628" name="Google Shape;628;p32"/>
          <p:cNvGrpSpPr/>
          <p:nvPr/>
        </p:nvGrpSpPr>
        <p:grpSpPr>
          <a:xfrm>
            <a:off x="799751" y="355856"/>
            <a:ext cx="1314098" cy="2088139"/>
            <a:chOff x="210701" y="415856"/>
            <a:chExt cx="1314098" cy="2088139"/>
          </a:xfrm>
        </p:grpSpPr>
        <p:sp>
          <p:nvSpPr>
            <p:cNvPr id="629" name="Google Shape;629;p32"/>
            <p:cNvSpPr/>
            <p:nvPr/>
          </p:nvSpPr>
          <p:spPr>
            <a:xfrm>
              <a:off x="210701" y="415856"/>
              <a:ext cx="1314098" cy="2088139"/>
            </a:xfrm>
            <a:custGeom>
              <a:avLst/>
              <a:gdLst/>
              <a:ahLst/>
              <a:cxnLst/>
              <a:rect l="l" t="t" r="r" b="b"/>
              <a:pathLst>
                <a:path w="29788" h="47334" extrusionOk="0">
                  <a:moveTo>
                    <a:pt x="17143" y="0"/>
                  </a:moveTo>
                  <a:cubicBezTo>
                    <a:pt x="15770" y="0"/>
                    <a:pt x="14386" y="131"/>
                    <a:pt x="13057" y="483"/>
                  </a:cubicBezTo>
                  <a:cubicBezTo>
                    <a:pt x="12707" y="576"/>
                    <a:pt x="12484" y="636"/>
                    <a:pt x="12243" y="636"/>
                  </a:cubicBezTo>
                  <a:cubicBezTo>
                    <a:pt x="12068" y="636"/>
                    <a:pt x="11884" y="604"/>
                    <a:pt x="11635" y="531"/>
                  </a:cubicBezTo>
                  <a:cubicBezTo>
                    <a:pt x="11236" y="413"/>
                    <a:pt x="10830" y="316"/>
                    <a:pt x="10419" y="253"/>
                  </a:cubicBezTo>
                  <a:cubicBezTo>
                    <a:pt x="10130" y="209"/>
                    <a:pt x="9841" y="185"/>
                    <a:pt x="9557" y="185"/>
                  </a:cubicBezTo>
                  <a:cubicBezTo>
                    <a:pt x="8116" y="185"/>
                    <a:pt x="6830" y="798"/>
                    <a:pt x="6602" y="2469"/>
                  </a:cubicBezTo>
                  <a:cubicBezTo>
                    <a:pt x="6385" y="4053"/>
                    <a:pt x="6323" y="5670"/>
                    <a:pt x="6313" y="7268"/>
                  </a:cubicBezTo>
                  <a:cubicBezTo>
                    <a:pt x="6307" y="8023"/>
                    <a:pt x="6320" y="8779"/>
                    <a:pt x="6352" y="9534"/>
                  </a:cubicBezTo>
                  <a:cubicBezTo>
                    <a:pt x="6387" y="10420"/>
                    <a:pt x="7101" y="11199"/>
                    <a:pt x="6291" y="11916"/>
                  </a:cubicBezTo>
                  <a:cubicBezTo>
                    <a:pt x="4743" y="13285"/>
                    <a:pt x="4741" y="15566"/>
                    <a:pt x="5823" y="17211"/>
                  </a:cubicBezTo>
                  <a:cubicBezTo>
                    <a:pt x="6340" y="17997"/>
                    <a:pt x="5963" y="18991"/>
                    <a:pt x="5836" y="19915"/>
                  </a:cubicBezTo>
                  <a:cubicBezTo>
                    <a:pt x="5737" y="20630"/>
                    <a:pt x="5667" y="21349"/>
                    <a:pt x="5567" y="22064"/>
                  </a:cubicBezTo>
                  <a:cubicBezTo>
                    <a:pt x="5492" y="22611"/>
                    <a:pt x="5589" y="22767"/>
                    <a:pt x="5025" y="22767"/>
                  </a:cubicBezTo>
                  <a:cubicBezTo>
                    <a:pt x="4363" y="22767"/>
                    <a:pt x="3677" y="22441"/>
                    <a:pt x="3013" y="22379"/>
                  </a:cubicBezTo>
                  <a:cubicBezTo>
                    <a:pt x="2913" y="22370"/>
                    <a:pt x="2813" y="22365"/>
                    <a:pt x="2713" y="22365"/>
                  </a:cubicBezTo>
                  <a:cubicBezTo>
                    <a:pt x="1757" y="22365"/>
                    <a:pt x="844" y="22798"/>
                    <a:pt x="493" y="23754"/>
                  </a:cubicBezTo>
                  <a:cubicBezTo>
                    <a:pt x="1" y="25086"/>
                    <a:pt x="1018" y="25949"/>
                    <a:pt x="1661" y="26976"/>
                  </a:cubicBezTo>
                  <a:cubicBezTo>
                    <a:pt x="2528" y="28358"/>
                    <a:pt x="3069" y="29965"/>
                    <a:pt x="3996" y="31289"/>
                  </a:cubicBezTo>
                  <a:cubicBezTo>
                    <a:pt x="4993" y="32715"/>
                    <a:pt x="6077" y="34077"/>
                    <a:pt x="7244" y="35366"/>
                  </a:cubicBezTo>
                  <a:cubicBezTo>
                    <a:pt x="7917" y="36112"/>
                    <a:pt x="8637" y="36847"/>
                    <a:pt x="9538" y="37292"/>
                  </a:cubicBezTo>
                  <a:cubicBezTo>
                    <a:pt x="10021" y="37532"/>
                    <a:pt x="11176" y="37433"/>
                    <a:pt x="11328" y="38074"/>
                  </a:cubicBezTo>
                  <a:cubicBezTo>
                    <a:pt x="11372" y="38260"/>
                    <a:pt x="11342" y="38454"/>
                    <a:pt x="11328" y="38646"/>
                  </a:cubicBezTo>
                  <a:cubicBezTo>
                    <a:pt x="11258" y="39533"/>
                    <a:pt x="11510" y="40443"/>
                    <a:pt x="12027" y="41168"/>
                  </a:cubicBezTo>
                  <a:cubicBezTo>
                    <a:pt x="12506" y="41840"/>
                    <a:pt x="13209" y="42344"/>
                    <a:pt x="13989" y="42604"/>
                  </a:cubicBezTo>
                  <a:cubicBezTo>
                    <a:pt x="14115" y="42646"/>
                    <a:pt x="15191" y="42777"/>
                    <a:pt x="15864" y="42777"/>
                  </a:cubicBezTo>
                  <a:cubicBezTo>
                    <a:pt x="16195" y="42777"/>
                    <a:pt x="16428" y="42746"/>
                    <a:pt x="16405" y="42657"/>
                  </a:cubicBezTo>
                  <a:lnTo>
                    <a:pt x="16405" y="42657"/>
                  </a:lnTo>
                  <a:cubicBezTo>
                    <a:pt x="16866" y="44394"/>
                    <a:pt x="17375" y="46154"/>
                    <a:pt x="19159" y="46967"/>
                  </a:cubicBezTo>
                  <a:cubicBezTo>
                    <a:pt x="19696" y="47213"/>
                    <a:pt x="20276" y="47332"/>
                    <a:pt x="20856" y="47334"/>
                  </a:cubicBezTo>
                  <a:cubicBezTo>
                    <a:pt x="20858" y="47334"/>
                    <a:pt x="20861" y="47334"/>
                    <a:pt x="20864" y="47334"/>
                  </a:cubicBezTo>
                  <a:cubicBezTo>
                    <a:pt x="23414" y="47334"/>
                    <a:pt x="25547" y="44821"/>
                    <a:pt x="24589" y="42307"/>
                  </a:cubicBezTo>
                  <a:cubicBezTo>
                    <a:pt x="24044" y="40878"/>
                    <a:pt x="23132" y="39862"/>
                    <a:pt x="23059" y="38243"/>
                  </a:cubicBezTo>
                  <a:cubicBezTo>
                    <a:pt x="23049" y="38038"/>
                    <a:pt x="23052" y="37828"/>
                    <a:pt x="23115" y="37633"/>
                  </a:cubicBezTo>
                  <a:cubicBezTo>
                    <a:pt x="23218" y="37311"/>
                    <a:pt x="23473" y="37064"/>
                    <a:pt x="23627" y="36765"/>
                  </a:cubicBezTo>
                  <a:cubicBezTo>
                    <a:pt x="23876" y="36284"/>
                    <a:pt x="23835" y="35634"/>
                    <a:pt x="24170" y="35201"/>
                  </a:cubicBezTo>
                  <a:cubicBezTo>
                    <a:pt x="24531" y="34733"/>
                    <a:pt x="25284" y="34622"/>
                    <a:pt x="25788" y="34307"/>
                  </a:cubicBezTo>
                  <a:cubicBezTo>
                    <a:pt x="26697" y="33736"/>
                    <a:pt x="27365" y="32839"/>
                    <a:pt x="27818" y="31867"/>
                  </a:cubicBezTo>
                  <a:cubicBezTo>
                    <a:pt x="29788" y="27637"/>
                    <a:pt x="28887" y="22652"/>
                    <a:pt x="28200" y="18233"/>
                  </a:cubicBezTo>
                  <a:cubicBezTo>
                    <a:pt x="28170" y="18035"/>
                    <a:pt x="28139" y="17831"/>
                    <a:pt x="28195" y="17641"/>
                  </a:cubicBezTo>
                  <a:cubicBezTo>
                    <a:pt x="28248" y="17462"/>
                    <a:pt x="28371" y="17311"/>
                    <a:pt x="28481" y="17159"/>
                  </a:cubicBezTo>
                  <a:cubicBezTo>
                    <a:pt x="29157" y="16226"/>
                    <a:pt x="29379" y="14998"/>
                    <a:pt x="29131" y="13878"/>
                  </a:cubicBezTo>
                  <a:cubicBezTo>
                    <a:pt x="29022" y="13388"/>
                    <a:pt x="28818" y="12841"/>
                    <a:pt x="28516" y="12435"/>
                  </a:cubicBezTo>
                  <a:cubicBezTo>
                    <a:pt x="28271" y="12106"/>
                    <a:pt x="27777" y="11896"/>
                    <a:pt x="27644" y="11495"/>
                  </a:cubicBezTo>
                  <a:cubicBezTo>
                    <a:pt x="27556" y="11237"/>
                    <a:pt x="27657" y="10958"/>
                    <a:pt x="27736" y="10696"/>
                  </a:cubicBezTo>
                  <a:cubicBezTo>
                    <a:pt x="28122" y="9409"/>
                    <a:pt x="28046" y="8032"/>
                    <a:pt x="27985" y="6706"/>
                  </a:cubicBezTo>
                  <a:cubicBezTo>
                    <a:pt x="27925" y="5447"/>
                    <a:pt x="27956" y="4135"/>
                    <a:pt x="27762" y="2890"/>
                  </a:cubicBezTo>
                  <a:cubicBezTo>
                    <a:pt x="27604" y="1867"/>
                    <a:pt x="27124" y="810"/>
                    <a:pt x="26200" y="339"/>
                  </a:cubicBezTo>
                  <a:cubicBezTo>
                    <a:pt x="25818" y="145"/>
                    <a:pt x="25409" y="70"/>
                    <a:pt x="24988" y="70"/>
                  </a:cubicBezTo>
                  <a:cubicBezTo>
                    <a:pt x="24247" y="70"/>
                    <a:pt x="23471" y="303"/>
                    <a:pt x="22751" y="529"/>
                  </a:cubicBezTo>
                  <a:cubicBezTo>
                    <a:pt x="22527" y="600"/>
                    <a:pt x="22297" y="669"/>
                    <a:pt x="22062" y="670"/>
                  </a:cubicBezTo>
                  <a:cubicBezTo>
                    <a:pt x="22058" y="670"/>
                    <a:pt x="22054" y="670"/>
                    <a:pt x="22050" y="670"/>
                  </a:cubicBezTo>
                  <a:cubicBezTo>
                    <a:pt x="21338" y="670"/>
                    <a:pt x="20545" y="305"/>
                    <a:pt x="19830" y="194"/>
                  </a:cubicBezTo>
                  <a:cubicBezTo>
                    <a:pt x="18942" y="58"/>
                    <a:pt x="18041" y="0"/>
                    <a:pt x="17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dist="47625" dir="2880000" algn="bl" rotWithShape="0">
                <a:schemeClr val="accent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319089" y="1485718"/>
              <a:ext cx="484956" cy="505778"/>
            </a:xfrm>
            <a:custGeom>
              <a:avLst/>
              <a:gdLst/>
              <a:ahLst/>
              <a:cxnLst/>
              <a:rect l="l" t="t" r="r" b="b"/>
              <a:pathLst>
                <a:path w="10993" h="11465" extrusionOk="0">
                  <a:moveTo>
                    <a:pt x="59" y="0"/>
                  </a:moveTo>
                  <a:cubicBezTo>
                    <a:pt x="13" y="0"/>
                    <a:pt x="0" y="43"/>
                    <a:pt x="42" y="79"/>
                  </a:cubicBezTo>
                  <a:cubicBezTo>
                    <a:pt x="390" y="364"/>
                    <a:pt x="626" y="681"/>
                    <a:pt x="805" y="1005"/>
                  </a:cubicBezTo>
                  <a:cubicBezTo>
                    <a:pt x="988" y="1325"/>
                    <a:pt x="1118" y="1646"/>
                    <a:pt x="1266" y="1950"/>
                  </a:cubicBezTo>
                  <a:cubicBezTo>
                    <a:pt x="1571" y="2597"/>
                    <a:pt x="1981" y="3025"/>
                    <a:pt x="2460" y="3951"/>
                  </a:cubicBezTo>
                  <a:cubicBezTo>
                    <a:pt x="2760" y="4539"/>
                    <a:pt x="3000" y="5131"/>
                    <a:pt x="3285" y="5699"/>
                  </a:cubicBezTo>
                  <a:cubicBezTo>
                    <a:pt x="3573" y="6263"/>
                    <a:pt x="3908" y="6800"/>
                    <a:pt x="4398" y="7291"/>
                  </a:cubicBezTo>
                  <a:cubicBezTo>
                    <a:pt x="4826" y="7716"/>
                    <a:pt x="5261" y="8066"/>
                    <a:pt x="5706" y="8591"/>
                  </a:cubicBezTo>
                  <a:cubicBezTo>
                    <a:pt x="6034" y="8964"/>
                    <a:pt x="6329" y="9379"/>
                    <a:pt x="6653" y="9772"/>
                  </a:cubicBezTo>
                  <a:cubicBezTo>
                    <a:pt x="6980" y="10164"/>
                    <a:pt x="7328" y="10539"/>
                    <a:pt x="7743" y="10816"/>
                  </a:cubicBezTo>
                  <a:cubicBezTo>
                    <a:pt x="8046" y="11015"/>
                    <a:pt x="8562" y="11149"/>
                    <a:pt x="9146" y="11263"/>
                  </a:cubicBezTo>
                  <a:cubicBezTo>
                    <a:pt x="9444" y="11315"/>
                    <a:pt x="9747" y="11370"/>
                    <a:pt x="10060" y="11409"/>
                  </a:cubicBezTo>
                  <a:cubicBezTo>
                    <a:pt x="10286" y="11437"/>
                    <a:pt x="10514" y="11464"/>
                    <a:pt x="10740" y="11464"/>
                  </a:cubicBezTo>
                  <a:cubicBezTo>
                    <a:pt x="10825" y="11464"/>
                    <a:pt x="10909" y="11460"/>
                    <a:pt x="10992" y="11451"/>
                  </a:cubicBezTo>
                  <a:cubicBezTo>
                    <a:pt x="10680" y="11427"/>
                    <a:pt x="10430" y="11242"/>
                    <a:pt x="10244" y="11034"/>
                  </a:cubicBezTo>
                  <a:cubicBezTo>
                    <a:pt x="10055" y="10829"/>
                    <a:pt x="9927" y="10580"/>
                    <a:pt x="9823" y="10350"/>
                  </a:cubicBezTo>
                  <a:cubicBezTo>
                    <a:pt x="9619" y="9876"/>
                    <a:pt x="9537" y="9425"/>
                    <a:pt x="9383" y="9179"/>
                  </a:cubicBezTo>
                  <a:cubicBezTo>
                    <a:pt x="9174" y="8832"/>
                    <a:pt x="8911" y="8506"/>
                    <a:pt x="8646" y="8170"/>
                  </a:cubicBezTo>
                  <a:cubicBezTo>
                    <a:pt x="8384" y="7833"/>
                    <a:pt x="8126" y="7478"/>
                    <a:pt x="7942" y="7096"/>
                  </a:cubicBezTo>
                  <a:cubicBezTo>
                    <a:pt x="7712" y="6598"/>
                    <a:pt x="7571" y="5985"/>
                    <a:pt x="7363" y="5413"/>
                  </a:cubicBezTo>
                  <a:cubicBezTo>
                    <a:pt x="7119" y="4742"/>
                    <a:pt x="6744" y="4179"/>
                    <a:pt x="6289" y="3656"/>
                  </a:cubicBezTo>
                  <a:cubicBezTo>
                    <a:pt x="5839" y="3131"/>
                    <a:pt x="5307" y="2648"/>
                    <a:pt x="4742" y="2143"/>
                  </a:cubicBezTo>
                  <a:cubicBezTo>
                    <a:pt x="3854" y="1353"/>
                    <a:pt x="3327" y="816"/>
                    <a:pt x="2526" y="491"/>
                  </a:cubicBezTo>
                  <a:cubicBezTo>
                    <a:pt x="1765" y="197"/>
                    <a:pt x="963" y="133"/>
                    <a:pt x="75" y="2"/>
                  </a:cubicBezTo>
                  <a:cubicBezTo>
                    <a:pt x="69" y="1"/>
                    <a:pt x="64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380892" y="1521847"/>
              <a:ext cx="349744" cy="435062"/>
            </a:xfrm>
            <a:custGeom>
              <a:avLst/>
              <a:gdLst/>
              <a:ahLst/>
              <a:cxnLst/>
              <a:rect l="l" t="t" r="r" b="b"/>
              <a:pathLst>
                <a:path w="7928" h="9862" extrusionOk="0">
                  <a:moveTo>
                    <a:pt x="1" y="0"/>
                  </a:moveTo>
                  <a:cubicBezTo>
                    <a:pt x="631" y="643"/>
                    <a:pt x="1021" y="1256"/>
                    <a:pt x="1367" y="1877"/>
                  </a:cubicBezTo>
                  <a:cubicBezTo>
                    <a:pt x="1711" y="2498"/>
                    <a:pt x="1999" y="3144"/>
                    <a:pt x="2338" y="3932"/>
                  </a:cubicBezTo>
                  <a:cubicBezTo>
                    <a:pt x="2585" y="4513"/>
                    <a:pt x="3002" y="5014"/>
                    <a:pt x="3422" y="5513"/>
                  </a:cubicBezTo>
                  <a:cubicBezTo>
                    <a:pt x="3710" y="5852"/>
                    <a:pt x="4056" y="6097"/>
                    <a:pt x="4372" y="6395"/>
                  </a:cubicBezTo>
                  <a:cubicBezTo>
                    <a:pt x="4509" y="6525"/>
                    <a:pt x="4639" y="6663"/>
                    <a:pt x="4767" y="6808"/>
                  </a:cubicBezTo>
                  <a:cubicBezTo>
                    <a:pt x="4899" y="6955"/>
                    <a:pt x="5023" y="7109"/>
                    <a:pt x="5152" y="7263"/>
                  </a:cubicBezTo>
                  <a:cubicBezTo>
                    <a:pt x="5409" y="7570"/>
                    <a:pt x="5661" y="7886"/>
                    <a:pt x="5936" y="8176"/>
                  </a:cubicBezTo>
                  <a:cubicBezTo>
                    <a:pt x="6205" y="8470"/>
                    <a:pt x="6517" y="8860"/>
                    <a:pt x="6863" y="9194"/>
                  </a:cubicBezTo>
                  <a:cubicBezTo>
                    <a:pt x="7204" y="9530"/>
                    <a:pt x="7586" y="9803"/>
                    <a:pt x="7927" y="9862"/>
                  </a:cubicBezTo>
                  <a:cubicBezTo>
                    <a:pt x="7787" y="9550"/>
                    <a:pt x="7497" y="9225"/>
                    <a:pt x="7192" y="8879"/>
                  </a:cubicBezTo>
                  <a:cubicBezTo>
                    <a:pt x="6884" y="8536"/>
                    <a:pt x="6558" y="8177"/>
                    <a:pt x="6349" y="7851"/>
                  </a:cubicBezTo>
                  <a:cubicBezTo>
                    <a:pt x="6137" y="7531"/>
                    <a:pt x="5932" y="7199"/>
                    <a:pt x="5750" y="6861"/>
                  </a:cubicBezTo>
                  <a:cubicBezTo>
                    <a:pt x="5660" y="6692"/>
                    <a:pt x="5581" y="6519"/>
                    <a:pt x="5506" y="6347"/>
                  </a:cubicBezTo>
                  <a:cubicBezTo>
                    <a:pt x="5430" y="6170"/>
                    <a:pt x="5364" y="5990"/>
                    <a:pt x="5307" y="5810"/>
                  </a:cubicBezTo>
                  <a:cubicBezTo>
                    <a:pt x="5176" y="5393"/>
                    <a:pt x="5103" y="4970"/>
                    <a:pt x="4908" y="4560"/>
                  </a:cubicBezTo>
                  <a:cubicBezTo>
                    <a:pt x="4625" y="3958"/>
                    <a:pt x="4305" y="3352"/>
                    <a:pt x="3825" y="2890"/>
                  </a:cubicBezTo>
                  <a:cubicBezTo>
                    <a:pt x="3170" y="2265"/>
                    <a:pt x="2598" y="1781"/>
                    <a:pt x="2002" y="1325"/>
                  </a:cubicBezTo>
                  <a:cubicBezTo>
                    <a:pt x="1404" y="873"/>
                    <a:pt x="791" y="433"/>
                    <a:pt x="1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344454" y="1497717"/>
              <a:ext cx="418475" cy="481736"/>
            </a:xfrm>
            <a:custGeom>
              <a:avLst/>
              <a:gdLst/>
              <a:ahLst/>
              <a:cxnLst/>
              <a:rect l="l" t="t" r="r" b="b"/>
              <a:pathLst>
                <a:path w="9486" h="10920" extrusionOk="0">
                  <a:moveTo>
                    <a:pt x="59" y="0"/>
                  </a:moveTo>
                  <a:cubicBezTo>
                    <a:pt x="40" y="0"/>
                    <a:pt x="23" y="8"/>
                    <a:pt x="14" y="24"/>
                  </a:cubicBezTo>
                  <a:cubicBezTo>
                    <a:pt x="1" y="50"/>
                    <a:pt x="14" y="86"/>
                    <a:pt x="48" y="104"/>
                  </a:cubicBezTo>
                  <a:cubicBezTo>
                    <a:pt x="48" y="104"/>
                    <a:pt x="104" y="137"/>
                    <a:pt x="204" y="193"/>
                  </a:cubicBezTo>
                  <a:cubicBezTo>
                    <a:pt x="307" y="246"/>
                    <a:pt x="440" y="342"/>
                    <a:pt x="603" y="453"/>
                  </a:cubicBezTo>
                  <a:cubicBezTo>
                    <a:pt x="770" y="558"/>
                    <a:pt x="944" y="708"/>
                    <a:pt x="1141" y="858"/>
                  </a:cubicBezTo>
                  <a:cubicBezTo>
                    <a:pt x="1326" y="1021"/>
                    <a:pt x="1527" y="1188"/>
                    <a:pt x="1713" y="1375"/>
                  </a:cubicBezTo>
                  <a:cubicBezTo>
                    <a:pt x="1806" y="1467"/>
                    <a:pt x="1899" y="1561"/>
                    <a:pt x="1992" y="1651"/>
                  </a:cubicBezTo>
                  <a:cubicBezTo>
                    <a:pt x="2079" y="1747"/>
                    <a:pt x="2166" y="1840"/>
                    <a:pt x="2249" y="1931"/>
                  </a:cubicBezTo>
                  <a:cubicBezTo>
                    <a:pt x="2419" y="2109"/>
                    <a:pt x="2562" y="2291"/>
                    <a:pt x="2691" y="2439"/>
                  </a:cubicBezTo>
                  <a:cubicBezTo>
                    <a:pt x="2822" y="2587"/>
                    <a:pt x="2918" y="2722"/>
                    <a:pt x="2992" y="2811"/>
                  </a:cubicBezTo>
                  <a:cubicBezTo>
                    <a:pt x="3063" y="2902"/>
                    <a:pt x="3105" y="2953"/>
                    <a:pt x="3105" y="2953"/>
                  </a:cubicBezTo>
                  <a:cubicBezTo>
                    <a:pt x="2567" y="2510"/>
                    <a:pt x="2073" y="2283"/>
                    <a:pt x="1721" y="2171"/>
                  </a:cubicBezTo>
                  <a:cubicBezTo>
                    <a:pt x="1370" y="2055"/>
                    <a:pt x="1151" y="2060"/>
                    <a:pt x="1133" y="2056"/>
                  </a:cubicBezTo>
                  <a:cubicBezTo>
                    <a:pt x="1133" y="2056"/>
                    <a:pt x="1132" y="2056"/>
                    <a:pt x="1132" y="2056"/>
                  </a:cubicBezTo>
                  <a:cubicBezTo>
                    <a:pt x="1101" y="2056"/>
                    <a:pt x="1080" y="2082"/>
                    <a:pt x="1084" y="2113"/>
                  </a:cubicBezTo>
                  <a:cubicBezTo>
                    <a:pt x="1088" y="2144"/>
                    <a:pt x="1117" y="2170"/>
                    <a:pt x="1148" y="2170"/>
                  </a:cubicBezTo>
                  <a:cubicBezTo>
                    <a:pt x="1149" y="2170"/>
                    <a:pt x="1167" y="2171"/>
                    <a:pt x="1198" y="2173"/>
                  </a:cubicBezTo>
                  <a:cubicBezTo>
                    <a:pt x="1230" y="2177"/>
                    <a:pt x="1275" y="2182"/>
                    <a:pt x="1336" y="2191"/>
                  </a:cubicBezTo>
                  <a:cubicBezTo>
                    <a:pt x="1457" y="2208"/>
                    <a:pt x="1622" y="2254"/>
                    <a:pt x="1836" y="2330"/>
                  </a:cubicBezTo>
                  <a:cubicBezTo>
                    <a:pt x="2260" y="2483"/>
                    <a:pt x="2846" y="2804"/>
                    <a:pt x="3449" y="3407"/>
                  </a:cubicBezTo>
                  <a:cubicBezTo>
                    <a:pt x="3449" y="3407"/>
                    <a:pt x="3575" y="3574"/>
                    <a:pt x="3755" y="3831"/>
                  </a:cubicBezTo>
                  <a:cubicBezTo>
                    <a:pt x="3938" y="4086"/>
                    <a:pt x="4174" y="4432"/>
                    <a:pt x="4406" y="4781"/>
                  </a:cubicBezTo>
                  <a:cubicBezTo>
                    <a:pt x="4871" y="5478"/>
                    <a:pt x="5315" y="6189"/>
                    <a:pt x="5315" y="6189"/>
                  </a:cubicBezTo>
                  <a:cubicBezTo>
                    <a:pt x="4653" y="5548"/>
                    <a:pt x="4017" y="5219"/>
                    <a:pt x="3550" y="5056"/>
                  </a:cubicBezTo>
                  <a:cubicBezTo>
                    <a:pt x="3316" y="4976"/>
                    <a:pt x="3124" y="4934"/>
                    <a:pt x="2991" y="4913"/>
                  </a:cubicBezTo>
                  <a:cubicBezTo>
                    <a:pt x="2924" y="4903"/>
                    <a:pt x="2871" y="4898"/>
                    <a:pt x="2835" y="4893"/>
                  </a:cubicBezTo>
                  <a:cubicBezTo>
                    <a:pt x="2801" y="4892"/>
                    <a:pt x="2780" y="4891"/>
                    <a:pt x="2777" y="4891"/>
                  </a:cubicBezTo>
                  <a:cubicBezTo>
                    <a:pt x="2746" y="4891"/>
                    <a:pt x="2727" y="4919"/>
                    <a:pt x="2732" y="4951"/>
                  </a:cubicBezTo>
                  <a:cubicBezTo>
                    <a:pt x="2738" y="4986"/>
                    <a:pt x="2767" y="5013"/>
                    <a:pt x="2797" y="5013"/>
                  </a:cubicBezTo>
                  <a:cubicBezTo>
                    <a:pt x="2799" y="5013"/>
                    <a:pt x="2823" y="5014"/>
                    <a:pt x="2864" y="5017"/>
                  </a:cubicBezTo>
                  <a:cubicBezTo>
                    <a:pt x="2904" y="5021"/>
                    <a:pt x="2964" y="5028"/>
                    <a:pt x="3039" y="5040"/>
                  </a:cubicBezTo>
                  <a:cubicBezTo>
                    <a:pt x="3190" y="5068"/>
                    <a:pt x="3407" y="5118"/>
                    <a:pt x="3668" y="5220"/>
                  </a:cubicBezTo>
                  <a:cubicBezTo>
                    <a:pt x="4188" y="5425"/>
                    <a:pt x="4891" y="5839"/>
                    <a:pt x="5597" y="6636"/>
                  </a:cubicBezTo>
                  <a:cubicBezTo>
                    <a:pt x="5597" y="6636"/>
                    <a:pt x="5706" y="6812"/>
                    <a:pt x="5871" y="7074"/>
                  </a:cubicBezTo>
                  <a:cubicBezTo>
                    <a:pt x="6037" y="7339"/>
                    <a:pt x="6263" y="7687"/>
                    <a:pt x="6504" y="8025"/>
                  </a:cubicBezTo>
                  <a:cubicBezTo>
                    <a:pt x="6748" y="8361"/>
                    <a:pt x="7000" y="8692"/>
                    <a:pt x="7200" y="8929"/>
                  </a:cubicBezTo>
                  <a:cubicBezTo>
                    <a:pt x="7398" y="9170"/>
                    <a:pt x="7541" y="9322"/>
                    <a:pt x="7541" y="9322"/>
                  </a:cubicBezTo>
                  <a:cubicBezTo>
                    <a:pt x="6972" y="8916"/>
                    <a:pt x="6488" y="8635"/>
                    <a:pt x="6136" y="8456"/>
                  </a:cubicBezTo>
                  <a:cubicBezTo>
                    <a:pt x="5781" y="8279"/>
                    <a:pt x="5564" y="8204"/>
                    <a:pt x="5541" y="8201"/>
                  </a:cubicBezTo>
                  <a:cubicBezTo>
                    <a:pt x="5535" y="8199"/>
                    <a:pt x="5530" y="8198"/>
                    <a:pt x="5525" y="8198"/>
                  </a:cubicBezTo>
                  <a:cubicBezTo>
                    <a:pt x="5500" y="8198"/>
                    <a:pt x="5482" y="8217"/>
                    <a:pt x="5482" y="8246"/>
                  </a:cubicBezTo>
                  <a:cubicBezTo>
                    <a:pt x="5482" y="8282"/>
                    <a:pt x="5509" y="8317"/>
                    <a:pt x="5543" y="8328"/>
                  </a:cubicBezTo>
                  <a:cubicBezTo>
                    <a:pt x="5544" y="8328"/>
                    <a:pt x="5562" y="8334"/>
                    <a:pt x="5595" y="8345"/>
                  </a:cubicBezTo>
                  <a:cubicBezTo>
                    <a:pt x="5628" y="8356"/>
                    <a:pt x="5675" y="8375"/>
                    <a:pt x="5735" y="8400"/>
                  </a:cubicBezTo>
                  <a:cubicBezTo>
                    <a:pt x="5854" y="8451"/>
                    <a:pt x="6032" y="8527"/>
                    <a:pt x="6243" y="8642"/>
                  </a:cubicBezTo>
                  <a:cubicBezTo>
                    <a:pt x="6673" y="8865"/>
                    <a:pt x="7251" y="9226"/>
                    <a:pt x="7935" y="9741"/>
                  </a:cubicBezTo>
                  <a:cubicBezTo>
                    <a:pt x="7935" y="9741"/>
                    <a:pt x="8015" y="9825"/>
                    <a:pt x="8144" y="9945"/>
                  </a:cubicBezTo>
                  <a:cubicBezTo>
                    <a:pt x="8269" y="10067"/>
                    <a:pt x="8444" y="10220"/>
                    <a:pt x="8622" y="10371"/>
                  </a:cubicBezTo>
                  <a:cubicBezTo>
                    <a:pt x="8978" y="10676"/>
                    <a:pt x="9389" y="10907"/>
                    <a:pt x="9389" y="10907"/>
                  </a:cubicBezTo>
                  <a:cubicBezTo>
                    <a:pt x="9402" y="10915"/>
                    <a:pt x="9416" y="10919"/>
                    <a:pt x="9429" y="10919"/>
                  </a:cubicBezTo>
                  <a:cubicBezTo>
                    <a:pt x="9448" y="10919"/>
                    <a:pt x="9464" y="10911"/>
                    <a:pt x="9473" y="10895"/>
                  </a:cubicBezTo>
                  <a:cubicBezTo>
                    <a:pt x="9485" y="10870"/>
                    <a:pt x="9473" y="10833"/>
                    <a:pt x="9441" y="10814"/>
                  </a:cubicBezTo>
                  <a:cubicBezTo>
                    <a:pt x="9441" y="10814"/>
                    <a:pt x="9041" y="10591"/>
                    <a:pt x="8690" y="10289"/>
                  </a:cubicBezTo>
                  <a:cubicBezTo>
                    <a:pt x="8514" y="10141"/>
                    <a:pt x="8340" y="9990"/>
                    <a:pt x="8217" y="9868"/>
                  </a:cubicBezTo>
                  <a:cubicBezTo>
                    <a:pt x="8091" y="9750"/>
                    <a:pt x="8011" y="9667"/>
                    <a:pt x="8011" y="9667"/>
                  </a:cubicBezTo>
                  <a:cubicBezTo>
                    <a:pt x="7515" y="8978"/>
                    <a:pt x="7325" y="8337"/>
                    <a:pt x="7251" y="7893"/>
                  </a:cubicBezTo>
                  <a:cubicBezTo>
                    <a:pt x="7215" y="7668"/>
                    <a:pt x="7204" y="7494"/>
                    <a:pt x="7206" y="7371"/>
                  </a:cubicBezTo>
                  <a:cubicBezTo>
                    <a:pt x="7208" y="7309"/>
                    <a:pt x="7209" y="7261"/>
                    <a:pt x="7211" y="7230"/>
                  </a:cubicBezTo>
                  <a:cubicBezTo>
                    <a:pt x="7214" y="7198"/>
                    <a:pt x="7216" y="7179"/>
                    <a:pt x="7216" y="7178"/>
                  </a:cubicBezTo>
                  <a:cubicBezTo>
                    <a:pt x="7220" y="7147"/>
                    <a:pt x="7199" y="7113"/>
                    <a:pt x="7169" y="7104"/>
                  </a:cubicBezTo>
                  <a:cubicBezTo>
                    <a:pt x="7163" y="7102"/>
                    <a:pt x="7157" y="7101"/>
                    <a:pt x="7151" y="7101"/>
                  </a:cubicBezTo>
                  <a:cubicBezTo>
                    <a:pt x="7129" y="7101"/>
                    <a:pt x="7109" y="7116"/>
                    <a:pt x="7105" y="7142"/>
                  </a:cubicBezTo>
                  <a:cubicBezTo>
                    <a:pt x="7105" y="7161"/>
                    <a:pt x="7069" y="7379"/>
                    <a:pt x="7115" y="7749"/>
                  </a:cubicBezTo>
                  <a:cubicBezTo>
                    <a:pt x="7158" y="8119"/>
                    <a:pt x="7284" y="8644"/>
                    <a:pt x="7621" y="9253"/>
                  </a:cubicBezTo>
                  <a:cubicBezTo>
                    <a:pt x="7621" y="9253"/>
                    <a:pt x="7481" y="9102"/>
                    <a:pt x="7283" y="8864"/>
                  </a:cubicBezTo>
                  <a:cubicBezTo>
                    <a:pt x="7083" y="8628"/>
                    <a:pt x="6833" y="8300"/>
                    <a:pt x="6590" y="7965"/>
                  </a:cubicBezTo>
                  <a:cubicBezTo>
                    <a:pt x="6352" y="7629"/>
                    <a:pt x="6127" y="7282"/>
                    <a:pt x="5961" y="7020"/>
                  </a:cubicBezTo>
                  <a:cubicBezTo>
                    <a:pt x="5797" y="6756"/>
                    <a:pt x="5687" y="6581"/>
                    <a:pt x="5687" y="6581"/>
                  </a:cubicBezTo>
                  <a:cubicBezTo>
                    <a:pt x="5281" y="5600"/>
                    <a:pt x="5185" y="4788"/>
                    <a:pt x="5185" y="4212"/>
                  </a:cubicBezTo>
                  <a:cubicBezTo>
                    <a:pt x="5186" y="3925"/>
                    <a:pt x="5209" y="3696"/>
                    <a:pt x="5235" y="3538"/>
                  </a:cubicBezTo>
                  <a:cubicBezTo>
                    <a:pt x="5248" y="3459"/>
                    <a:pt x="5261" y="3399"/>
                    <a:pt x="5272" y="3357"/>
                  </a:cubicBezTo>
                  <a:cubicBezTo>
                    <a:pt x="5282" y="3316"/>
                    <a:pt x="5288" y="3292"/>
                    <a:pt x="5288" y="3291"/>
                  </a:cubicBezTo>
                  <a:cubicBezTo>
                    <a:pt x="5298" y="3263"/>
                    <a:pt x="5281" y="3222"/>
                    <a:pt x="5251" y="3202"/>
                  </a:cubicBezTo>
                  <a:cubicBezTo>
                    <a:pt x="5239" y="3195"/>
                    <a:pt x="5228" y="3191"/>
                    <a:pt x="5217" y="3191"/>
                  </a:cubicBezTo>
                  <a:cubicBezTo>
                    <a:pt x="5199" y="3191"/>
                    <a:pt x="5183" y="3202"/>
                    <a:pt x="5177" y="3222"/>
                  </a:cubicBezTo>
                  <a:cubicBezTo>
                    <a:pt x="5177" y="3223"/>
                    <a:pt x="5172" y="3244"/>
                    <a:pt x="5161" y="3280"/>
                  </a:cubicBezTo>
                  <a:cubicBezTo>
                    <a:pt x="5152" y="3316"/>
                    <a:pt x="5140" y="3370"/>
                    <a:pt x="5127" y="3438"/>
                  </a:cubicBezTo>
                  <a:cubicBezTo>
                    <a:pt x="5102" y="3576"/>
                    <a:pt x="5076" y="3779"/>
                    <a:pt x="5071" y="4032"/>
                  </a:cubicBezTo>
                  <a:cubicBezTo>
                    <a:pt x="5056" y="4541"/>
                    <a:pt x="5112" y="5260"/>
                    <a:pt x="5403" y="6132"/>
                  </a:cubicBezTo>
                  <a:cubicBezTo>
                    <a:pt x="5403" y="6132"/>
                    <a:pt x="4960" y="5420"/>
                    <a:pt x="4493" y="4721"/>
                  </a:cubicBezTo>
                  <a:cubicBezTo>
                    <a:pt x="4259" y="4372"/>
                    <a:pt x="4023" y="4026"/>
                    <a:pt x="3839" y="3769"/>
                  </a:cubicBezTo>
                  <a:cubicBezTo>
                    <a:pt x="3658" y="3512"/>
                    <a:pt x="3532" y="3344"/>
                    <a:pt x="3532" y="3344"/>
                  </a:cubicBezTo>
                  <a:cubicBezTo>
                    <a:pt x="3137" y="2588"/>
                    <a:pt x="2907" y="1951"/>
                    <a:pt x="2765" y="1487"/>
                  </a:cubicBezTo>
                  <a:cubicBezTo>
                    <a:pt x="2692" y="1257"/>
                    <a:pt x="2654" y="1065"/>
                    <a:pt x="2622" y="937"/>
                  </a:cubicBezTo>
                  <a:cubicBezTo>
                    <a:pt x="2607" y="873"/>
                    <a:pt x="2597" y="821"/>
                    <a:pt x="2590" y="787"/>
                  </a:cubicBezTo>
                  <a:cubicBezTo>
                    <a:pt x="2585" y="753"/>
                    <a:pt x="2581" y="733"/>
                    <a:pt x="2581" y="732"/>
                  </a:cubicBezTo>
                  <a:cubicBezTo>
                    <a:pt x="2577" y="697"/>
                    <a:pt x="2544" y="664"/>
                    <a:pt x="2510" y="657"/>
                  </a:cubicBezTo>
                  <a:cubicBezTo>
                    <a:pt x="2505" y="657"/>
                    <a:pt x="2501" y="656"/>
                    <a:pt x="2497" y="656"/>
                  </a:cubicBezTo>
                  <a:cubicBezTo>
                    <a:pt x="2470" y="656"/>
                    <a:pt x="2451" y="677"/>
                    <a:pt x="2455" y="707"/>
                  </a:cubicBezTo>
                  <a:cubicBezTo>
                    <a:pt x="2458" y="754"/>
                    <a:pt x="2601" y="1632"/>
                    <a:pt x="3187" y="2887"/>
                  </a:cubicBezTo>
                  <a:cubicBezTo>
                    <a:pt x="3187" y="2887"/>
                    <a:pt x="3147" y="2834"/>
                    <a:pt x="3075" y="2744"/>
                  </a:cubicBezTo>
                  <a:cubicBezTo>
                    <a:pt x="3001" y="2655"/>
                    <a:pt x="2904" y="2520"/>
                    <a:pt x="2772" y="2371"/>
                  </a:cubicBezTo>
                  <a:cubicBezTo>
                    <a:pt x="2642" y="2221"/>
                    <a:pt x="2498" y="2039"/>
                    <a:pt x="2326" y="1858"/>
                  </a:cubicBezTo>
                  <a:cubicBezTo>
                    <a:pt x="2242" y="1767"/>
                    <a:pt x="2156" y="1672"/>
                    <a:pt x="2066" y="1577"/>
                  </a:cubicBezTo>
                  <a:cubicBezTo>
                    <a:pt x="1973" y="1484"/>
                    <a:pt x="1878" y="1391"/>
                    <a:pt x="1785" y="1298"/>
                  </a:cubicBezTo>
                  <a:cubicBezTo>
                    <a:pt x="1599" y="1109"/>
                    <a:pt x="1394" y="939"/>
                    <a:pt x="1206" y="775"/>
                  </a:cubicBezTo>
                  <a:cubicBezTo>
                    <a:pt x="1007" y="623"/>
                    <a:pt x="832" y="470"/>
                    <a:pt x="663" y="364"/>
                  </a:cubicBezTo>
                  <a:cubicBezTo>
                    <a:pt x="497" y="253"/>
                    <a:pt x="361" y="155"/>
                    <a:pt x="258" y="102"/>
                  </a:cubicBezTo>
                  <a:cubicBezTo>
                    <a:pt x="156" y="44"/>
                    <a:pt x="99" y="11"/>
                    <a:pt x="99" y="11"/>
                  </a:cubicBezTo>
                  <a:cubicBezTo>
                    <a:pt x="85" y="4"/>
                    <a:pt x="72" y="0"/>
                    <a:pt x="59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2"/>
            <p:cNvSpPr/>
            <p:nvPr/>
          </p:nvSpPr>
          <p:spPr>
            <a:xfrm>
              <a:off x="522453" y="1576592"/>
              <a:ext cx="281718" cy="415034"/>
            </a:xfrm>
            <a:custGeom>
              <a:avLst/>
              <a:gdLst/>
              <a:ahLst/>
              <a:cxnLst/>
              <a:rect l="l" t="t" r="r" b="b"/>
              <a:pathLst>
                <a:path w="6386" h="9408" extrusionOk="0">
                  <a:moveTo>
                    <a:pt x="40" y="1"/>
                  </a:moveTo>
                  <a:cubicBezTo>
                    <a:pt x="18" y="301"/>
                    <a:pt x="0" y="606"/>
                    <a:pt x="21" y="914"/>
                  </a:cubicBezTo>
                  <a:cubicBezTo>
                    <a:pt x="90" y="1932"/>
                    <a:pt x="320" y="2933"/>
                    <a:pt x="644" y="3899"/>
                  </a:cubicBezTo>
                  <a:cubicBezTo>
                    <a:pt x="862" y="4544"/>
                    <a:pt x="1114" y="5187"/>
                    <a:pt x="1419" y="5796"/>
                  </a:cubicBezTo>
                  <a:cubicBezTo>
                    <a:pt x="1558" y="6072"/>
                    <a:pt x="1710" y="6344"/>
                    <a:pt x="1889" y="6598"/>
                  </a:cubicBezTo>
                  <a:cubicBezTo>
                    <a:pt x="2049" y="6822"/>
                    <a:pt x="2236" y="7055"/>
                    <a:pt x="2480" y="7190"/>
                  </a:cubicBezTo>
                  <a:cubicBezTo>
                    <a:pt x="2570" y="7238"/>
                    <a:pt x="2668" y="7273"/>
                    <a:pt x="2771" y="7273"/>
                  </a:cubicBezTo>
                  <a:cubicBezTo>
                    <a:pt x="2784" y="7273"/>
                    <a:pt x="2798" y="7272"/>
                    <a:pt x="2811" y="7271"/>
                  </a:cubicBezTo>
                  <a:cubicBezTo>
                    <a:pt x="2964" y="7258"/>
                    <a:pt x="3074" y="7166"/>
                    <a:pt x="3163" y="7048"/>
                  </a:cubicBezTo>
                  <a:cubicBezTo>
                    <a:pt x="3343" y="6807"/>
                    <a:pt x="3457" y="6503"/>
                    <a:pt x="3750" y="6374"/>
                  </a:cubicBezTo>
                  <a:cubicBezTo>
                    <a:pt x="3753" y="6372"/>
                    <a:pt x="3756" y="6371"/>
                    <a:pt x="3760" y="6371"/>
                  </a:cubicBezTo>
                  <a:cubicBezTo>
                    <a:pt x="3767" y="6371"/>
                    <a:pt x="3775" y="6375"/>
                    <a:pt x="3779" y="6382"/>
                  </a:cubicBezTo>
                  <a:cubicBezTo>
                    <a:pt x="4025" y="6771"/>
                    <a:pt x="4146" y="7223"/>
                    <a:pt x="4282" y="7658"/>
                  </a:cubicBezTo>
                  <a:cubicBezTo>
                    <a:pt x="4405" y="8052"/>
                    <a:pt x="4553" y="8436"/>
                    <a:pt x="4701" y="8822"/>
                  </a:cubicBezTo>
                  <a:cubicBezTo>
                    <a:pt x="4757" y="8969"/>
                    <a:pt x="4816" y="9115"/>
                    <a:pt x="4876" y="9262"/>
                  </a:cubicBezTo>
                  <a:cubicBezTo>
                    <a:pt x="5066" y="9294"/>
                    <a:pt x="5257" y="9325"/>
                    <a:pt x="5455" y="9350"/>
                  </a:cubicBezTo>
                  <a:cubicBezTo>
                    <a:pt x="5679" y="9380"/>
                    <a:pt x="5907" y="9407"/>
                    <a:pt x="6132" y="9407"/>
                  </a:cubicBezTo>
                  <a:cubicBezTo>
                    <a:pt x="6217" y="9407"/>
                    <a:pt x="6302" y="9403"/>
                    <a:pt x="6385" y="9394"/>
                  </a:cubicBezTo>
                  <a:cubicBezTo>
                    <a:pt x="6074" y="9371"/>
                    <a:pt x="5823" y="9186"/>
                    <a:pt x="5638" y="8978"/>
                  </a:cubicBezTo>
                  <a:cubicBezTo>
                    <a:pt x="5449" y="8773"/>
                    <a:pt x="5320" y="8524"/>
                    <a:pt x="5217" y="8294"/>
                  </a:cubicBezTo>
                  <a:cubicBezTo>
                    <a:pt x="5013" y="7820"/>
                    <a:pt x="4930" y="7370"/>
                    <a:pt x="4777" y="7123"/>
                  </a:cubicBezTo>
                  <a:cubicBezTo>
                    <a:pt x="4568" y="6776"/>
                    <a:pt x="4305" y="6450"/>
                    <a:pt x="4041" y="6114"/>
                  </a:cubicBezTo>
                  <a:cubicBezTo>
                    <a:pt x="3778" y="5777"/>
                    <a:pt x="3521" y="5422"/>
                    <a:pt x="3337" y="5040"/>
                  </a:cubicBezTo>
                  <a:cubicBezTo>
                    <a:pt x="3107" y="4543"/>
                    <a:pt x="2965" y="3929"/>
                    <a:pt x="2756" y="3358"/>
                  </a:cubicBezTo>
                  <a:cubicBezTo>
                    <a:pt x="2513" y="2686"/>
                    <a:pt x="2137" y="2123"/>
                    <a:pt x="1683" y="1599"/>
                  </a:cubicBezTo>
                  <a:cubicBezTo>
                    <a:pt x="1232" y="1076"/>
                    <a:pt x="701" y="592"/>
                    <a:pt x="137" y="86"/>
                  </a:cubicBezTo>
                  <a:cubicBezTo>
                    <a:pt x="102" y="57"/>
                    <a:pt x="74" y="30"/>
                    <a:pt x="40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2"/>
            <p:cNvSpPr/>
            <p:nvPr/>
          </p:nvSpPr>
          <p:spPr>
            <a:xfrm>
              <a:off x="505866" y="865065"/>
              <a:ext cx="922268" cy="1095772"/>
            </a:xfrm>
            <a:custGeom>
              <a:avLst/>
              <a:gdLst/>
              <a:ahLst/>
              <a:cxnLst/>
              <a:rect l="l" t="t" r="r" b="b"/>
              <a:pathLst>
                <a:path w="20906" h="24839" extrusionOk="0">
                  <a:moveTo>
                    <a:pt x="2160" y="0"/>
                  </a:moveTo>
                  <a:cubicBezTo>
                    <a:pt x="2160" y="0"/>
                    <a:pt x="2007" y="5037"/>
                    <a:pt x="1346" y="9282"/>
                  </a:cubicBezTo>
                  <a:cubicBezTo>
                    <a:pt x="563" y="14309"/>
                    <a:pt x="1" y="19790"/>
                    <a:pt x="3048" y="22456"/>
                  </a:cubicBezTo>
                  <a:cubicBezTo>
                    <a:pt x="3074" y="22479"/>
                    <a:pt x="3106" y="22490"/>
                    <a:pt x="3138" y="22490"/>
                  </a:cubicBezTo>
                  <a:cubicBezTo>
                    <a:pt x="3178" y="22490"/>
                    <a:pt x="3218" y="22473"/>
                    <a:pt x="3246" y="22441"/>
                  </a:cubicBezTo>
                  <a:cubicBezTo>
                    <a:pt x="3388" y="22277"/>
                    <a:pt x="3656" y="21915"/>
                    <a:pt x="3807" y="21377"/>
                  </a:cubicBezTo>
                  <a:cubicBezTo>
                    <a:pt x="3807" y="21377"/>
                    <a:pt x="4223" y="22559"/>
                    <a:pt x="5531" y="23405"/>
                  </a:cubicBezTo>
                  <a:cubicBezTo>
                    <a:pt x="5554" y="23420"/>
                    <a:pt x="5581" y="23427"/>
                    <a:pt x="5607" y="23427"/>
                  </a:cubicBezTo>
                  <a:cubicBezTo>
                    <a:pt x="5651" y="23427"/>
                    <a:pt x="5695" y="23406"/>
                    <a:pt x="5721" y="23368"/>
                  </a:cubicBezTo>
                  <a:cubicBezTo>
                    <a:pt x="5829" y="23215"/>
                    <a:pt x="6023" y="22921"/>
                    <a:pt x="6149" y="22623"/>
                  </a:cubicBezTo>
                  <a:cubicBezTo>
                    <a:pt x="6149" y="22623"/>
                    <a:pt x="7159" y="23727"/>
                    <a:pt x="8498" y="24116"/>
                  </a:cubicBezTo>
                  <a:cubicBezTo>
                    <a:pt x="8511" y="24120"/>
                    <a:pt x="8524" y="24122"/>
                    <a:pt x="8537" y="24122"/>
                  </a:cubicBezTo>
                  <a:cubicBezTo>
                    <a:pt x="8581" y="24122"/>
                    <a:pt x="8623" y="24100"/>
                    <a:pt x="8650" y="24063"/>
                  </a:cubicBezTo>
                  <a:cubicBezTo>
                    <a:pt x="8714" y="23969"/>
                    <a:pt x="8829" y="23794"/>
                    <a:pt x="8956" y="23538"/>
                  </a:cubicBezTo>
                  <a:cubicBezTo>
                    <a:pt x="8956" y="23538"/>
                    <a:pt x="9400" y="24293"/>
                    <a:pt x="10386" y="24821"/>
                  </a:cubicBezTo>
                  <a:cubicBezTo>
                    <a:pt x="10407" y="24833"/>
                    <a:pt x="10431" y="24839"/>
                    <a:pt x="10454" y="24839"/>
                  </a:cubicBezTo>
                  <a:cubicBezTo>
                    <a:pt x="10478" y="24839"/>
                    <a:pt x="10501" y="24833"/>
                    <a:pt x="10522" y="24821"/>
                  </a:cubicBezTo>
                  <a:cubicBezTo>
                    <a:pt x="11509" y="24293"/>
                    <a:pt x="11953" y="23538"/>
                    <a:pt x="11953" y="23538"/>
                  </a:cubicBezTo>
                  <a:cubicBezTo>
                    <a:pt x="12080" y="23794"/>
                    <a:pt x="12193" y="23969"/>
                    <a:pt x="12259" y="24063"/>
                  </a:cubicBezTo>
                  <a:cubicBezTo>
                    <a:pt x="12285" y="24100"/>
                    <a:pt x="12327" y="24122"/>
                    <a:pt x="12372" y="24122"/>
                  </a:cubicBezTo>
                  <a:cubicBezTo>
                    <a:pt x="12385" y="24122"/>
                    <a:pt x="12398" y="24120"/>
                    <a:pt x="12411" y="24116"/>
                  </a:cubicBezTo>
                  <a:cubicBezTo>
                    <a:pt x="13751" y="23727"/>
                    <a:pt x="14760" y="22623"/>
                    <a:pt x="14760" y="22623"/>
                  </a:cubicBezTo>
                  <a:cubicBezTo>
                    <a:pt x="14887" y="22920"/>
                    <a:pt x="15081" y="23215"/>
                    <a:pt x="15187" y="23368"/>
                  </a:cubicBezTo>
                  <a:cubicBezTo>
                    <a:pt x="15214" y="23406"/>
                    <a:pt x="15257" y="23427"/>
                    <a:pt x="15301" y="23427"/>
                  </a:cubicBezTo>
                  <a:cubicBezTo>
                    <a:pt x="15327" y="23427"/>
                    <a:pt x="15353" y="23420"/>
                    <a:pt x="15376" y="23405"/>
                  </a:cubicBezTo>
                  <a:cubicBezTo>
                    <a:pt x="16684" y="22560"/>
                    <a:pt x="17101" y="21377"/>
                    <a:pt x="17101" y="21377"/>
                  </a:cubicBezTo>
                  <a:cubicBezTo>
                    <a:pt x="17250" y="21915"/>
                    <a:pt x="17518" y="22277"/>
                    <a:pt x="17661" y="22441"/>
                  </a:cubicBezTo>
                  <a:cubicBezTo>
                    <a:pt x="17690" y="22474"/>
                    <a:pt x="17729" y="22491"/>
                    <a:pt x="17769" y="22491"/>
                  </a:cubicBezTo>
                  <a:cubicBezTo>
                    <a:pt x="17802" y="22491"/>
                    <a:pt x="17834" y="22479"/>
                    <a:pt x="17860" y="22456"/>
                  </a:cubicBezTo>
                  <a:cubicBezTo>
                    <a:pt x="20905" y="19790"/>
                    <a:pt x="20343" y="14309"/>
                    <a:pt x="19562" y="9282"/>
                  </a:cubicBezTo>
                  <a:cubicBezTo>
                    <a:pt x="18901" y="5037"/>
                    <a:pt x="18747" y="0"/>
                    <a:pt x="187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2"/>
            <p:cNvSpPr/>
            <p:nvPr/>
          </p:nvSpPr>
          <p:spPr>
            <a:xfrm>
              <a:off x="1158307" y="1333640"/>
              <a:ext cx="207164" cy="114920"/>
            </a:xfrm>
            <a:custGeom>
              <a:avLst/>
              <a:gdLst/>
              <a:ahLst/>
              <a:cxnLst/>
              <a:rect l="l" t="t" r="r" b="b"/>
              <a:pathLst>
                <a:path w="4696" h="2605" extrusionOk="0">
                  <a:moveTo>
                    <a:pt x="4056" y="0"/>
                  </a:moveTo>
                  <a:cubicBezTo>
                    <a:pt x="3823" y="0"/>
                    <a:pt x="3601" y="156"/>
                    <a:pt x="3586" y="483"/>
                  </a:cubicBezTo>
                  <a:cubicBezTo>
                    <a:pt x="3574" y="749"/>
                    <a:pt x="3678" y="1365"/>
                    <a:pt x="3406" y="1536"/>
                  </a:cubicBezTo>
                  <a:cubicBezTo>
                    <a:pt x="3352" y="1569"/>
                    <a:pt x="3301" y="1584"/>
                    <a:pt x="3252" y="1584"/>
                  </a:cubicBezTo>
                  <a:cubicBezTo>
                    <a:pt x="2934" y="1584"/>
                    <a:pt x="2711" y="961"/>
                    <a:pt x="2571" y="804"/>
                  </a:cubicBezTo>
                  <a:cubicBezTo>
                    <a:pt x="2424" y="640"/>
                    <a:pt x="2264" y="514"/>
                    <a:pt x="2059" y="514"/>
                  </a:cubicBezTo>
                  <a:cubicBezTo>
                    <a:pt x="2001" y="514"/>
                    <a:pt x="1939" y="524"/>
                    <a:pt x="1872" y="547"/>
                  </a:cubicBezTo>
                  <a:cubicBezTo>
                    <a:pt x="1531" y="665"/>
                    <a:pt x="1163" y="1503"/>
                    <a:pt x="875" y="1512"/>
                  </a:cubicBezTo>
                  <a:cubicBezTo>
                    <a:pt x="875" y="1512"/>
                    <a:pt x="875" y="1512"/>
                    <a:pt x="874" y="1512"/>
                  </a:cubicBezTo>
                  <a:cubicBezTo>
                    <a:pt x="811" y="1512"/>
                    <a:pt x="558" y="1258"/>
                    <a:pt x="433" y="1258"/>
                  </a:cubicBezTo>
                  <a:cubicBezTo>
                    <a:pt x="419" y="1258"/>
                    <a:pt x="407" y="1261"/>
                    <a:pt x="397" y="1268"/>
                  </a:cubicBezTo>
                  <a:cubicBezTo>
                    <a:pt x="1" y="1525"/>
                    <a:pt x="307" y="2101"/>
                    <a:pt x="668" y="2245"/>
                  </a:cubicBezTo>
                  <a:cubicBezTo>
                    <a:pt x="752" y="2278"/>
                    <a:pt x="837" y="2293"/>
                    <a:pt x="923" y="2293"/>
                  </a:cubicBezTo>
                  <a:cubicBezTo>
                    <a:pt x="1079" y="2293"/>
                    <a:pt x="1235" y="2242"/>
                    <a:pt x="1376" y="2161"/>
                  </a:cubicBezTo>
                  <a:cubicBezTo>
                    <a:pt x="1573" y="2047"/>
                    <a:pt x="1811" y="1731"/>
                    <a:pt x="1997" y="1541"/>
                  </a:cubicBezTo>
                  <a:lnTo>
                    <a:pt x="1997" y="1541"/>
                  </a:lnTo>
                  <a:cubicBezTo>
                    <a:pt x="2170" y="1810"/>
                    <a:pt x="2280" y="2137"/>
                    <a:pt x="2544" y="2342"/>
                  </a:cubicBezTo>
                  <a:cubicBezTo>
                    <a:pt x="2757" y="2509"/>
                    <a:pt x="3006" y="2604"/>
                    <a:pt x="3266" y="2604"/>
                  </a:cubicBezTo>
                  <a:cubicBezTo>
                    <a:pt x="3369" y="2604"/>
                    <a:pt x="3474" y="2589"/>
                    <a:pt x="3579" y="2558"/>
                  </a:cubicBezTo>
                  <a:cubicBezTo>
                    <a:pt x="4454" y="2295"/>
                    <a:pt x="4696" y="1284"/>
                    <a:pt x="4589" y="483"/>
                  </a:cubicBezTo>
                  <a:cubicBezTo>
                    <a:pt x="4547" y="167"/>
                    <a:pt x="4296" y="0"/>
                    <a:pt x="4056" y="0"/>
                  </a:cubicBezTo>
                  <a:close/>
                </a:path>
              </a:pathLst>
            </a:custGeom>
            <a:solidFill>
              <a:srgbClr val="FFFFFF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2"/>
            <p:cNvSpPr/>
            <p:nvPr/>
          </p:nvSpPr>
          <p:spPr>
            <a:xfrm>
              <a:off x="568463" y="1333596"/>
              <a:ext cx="204738" cy="114920"/>
            </a:xfrm>
            <a:custGeom>
              <a:avLst/>
              <a:gdLst/>
              <a:ahLst/>
              <a:cxnLst/>
              <a:rect l="l" t="t" r="r" b="b"/>
              <a:pathLst>
                <a:path w="4641" h="2605" extrusionOk="0">
                  <a:moveTo>
                    <a:pt x="641" y="1"/>
                  </a:moveTo>
                  <a:cubicBezTo>
                    <a:pt x="401" y="1"/>
                    <a:pt x="151" y="167"/>
                    <a:pt x="108" y="484"/>
                  </a:cubicBezTo>
                  <a:cubicBezTo>
                    <a:pt x="0" y="1283"/>
                    <a:pt x="242" y="2296"/>
                    <a:pt x="1118" y="2559"/>
                  </a:cubicBezTo>
                  <a:cubicBezTo>
                    <a:pt x="1222" y="2590"/>
                    <a:pt x="1326" y="2605"/>
                    <a:pt x="1429" y="2605"/>
                  </a:cubicBezTo>
                  <a:cubicBezTo>
                    <a:pt x="1689" y="2605"/>
                    <a:pt x="1940" y="2509"/>
                    <a:pt x="2153" y="2343"/>
                  </a:cubicBezTo>
                  <a:cubicBezTo>
                    <a:pt x="2427" y="2129"/>
                    <a:pt x="2535" y="1786"/>
                    <a:pt x="2719" y="1513"/>
                  </a:cubicBezTo>
                  <a:lnTo>
                    <a:pt x="2719" y="1513"/>
                  </a:lnTo>
                  <a:cubicBezTo>
                    <a:pt x="3026" y="1768"/>
                    <a:pt x="3361" y="2320"/>
                    <a:pt x="3791" y="2320"/>
                  </a:cubicBezTo>
                  <a:cubicBezTo>
                    <a:pt x="3930" y="2320"/>
                    <a:pt x="4078" y="2263"/>
                    <a:pt x="4238" y="2120"/>
                  </a:cubicBezTo>
                  <a:cubicBezTo>
                    <a:pt x="4336" y="2032"/>
                    <a:pt x="4640" y="1256"/>
                    <a:pt x="4337" y="1256"/>
                  </a:cubicBezTo>
                  <a:cubicBezTo>
                    <a:pt x="4318" y="1256"/>
                    <a:pt x="4297" y="1259"/>
                    <a:pt x="4274" y="1266"/>
                  </a:cubicBezTo>
                  <a:cubicBezTo>
                    <a:pt x="4176" y="1291"/>
                    <a:pt x="4128" y="1365"/>
                    <a:pt x="4053" y="1393"/>
                  </a:cubicBezTo>
                  <a:cubicBezTo>
                    <a:pt x="3945" y="1433"/>
                    <a:pt x="3878" y="1454"/>
                    <a:pt x="3826" y="1454"/>
                  </a:cubicBezTo>
                  <a:cubicBezTo>
                    <a:pt x="3721" y="1454"/>
                    <a:pt x="3684" y="1364"/>
                    <a:pt x="3498" y="1164"/>
                  </a:cubicBezTo>
                  <a:cubicBezTo>
                    <a:pt x="3277" y="923"/>
                    <a:pt x="3034" y="542"/>
                    <a:pt x="2673" y="519"/>
                  </a:cubicBezTo>
                  <a:cubicBezTo>
                    <a:pt x="2660" y="518"/>
                    <a:pt x="2647" y="517"/>
                    <a:pt x="2635" y="517"/>
                  </a:cubicBezTo>
                  <a:cubicBezTo>
                    <a:pt x="2327" y="517"/>
                    <a:pt x="2146" y="762"/>
                    <a:pt x="1986" y="1002"/>
                  </a:cubicBezTo>
                  <a:cubicBezTo>
                    <a:pt x="1892" y="1143"/>
                    <a:pt x="1673" y="1571"/>
                    <a:pt x="1415" y="1571"/>
                  </a:cubicBezTo>
                  <a:cubicBezTo>
                    <a:pt x="1374" y="1571"/>
                    <a:pt x="1333" y="1560"/>
                    <a:pt x="1291" y="1537"/>
                  </a:cubicBezTo>
                  <a:cubicBezTo>
                    <a:pt x="1021" y="1383"/>
                    <a:pt x="1123" y="738"/>
                    <a:pt x="1112" y="484"/>
                  </a:cubicBezTo>
                  <a:cubicBezTo>
                    <a:pt x="1097" y="157"/>
                    <a:pt x="874" y="1"/>
                    <a:pt x="641" y="1"/>
                  </a:cubicBezTo>
                  <a:close/>
                </a:path>
              </a:pathLst>
            </a:custGeom>
            <a:solidFill>
              <a:srgbClr val="FFFFFF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2"/>
            <p:cNvSpPr/>
            <p:nvPr/>
          </p:nvSpPr>
          <p:spPr>
            <a:xfrm>
              <a:off x="577815" y="865021"/>
              <a:ext cx="780571" cy="1095817"/>
            </a:xfrm>
            <a:custGeom>
              <a:avLst/>
              <a:gdLst/>
              <a:ahLst/>
              <a:cxnLst/>
              <a:rect l="l" t="t" r="r" b="b"/>
              <a:pathLst>
                <a:path w="17694" h="24840" extrusionOk="0">
                  <a:moveTo>
                    <a:pt x="528" y="0"/>
                  </a:moveTo>
                  <a:cubicBezTo>
                    <a:pt x="528" y="0"/>
                    <a:pt x="421" y="3519"/>
                    <a:pt x="0" y="7154"/>
                  </a:cubicBezTo>
                  <a:cubicBezTo>
                    <a:pt x="151" y="7265"/>
                    <a:pt x="329" y="7343"/>
                    <a:pt x="513" y="7406"/>
                  </a:cubicBezTo>
                  <a:cubicBezTo>
                    <a:pt x="655" y="7454"/>
                    <a:pt x="797" y="7506"/>
                    <a:pt x="944" y="7534"/>
                  </a:cubicBezTo>
                  <a:cubicBezTo>
                    <a:pt x="1048" y="7554"/>
                    <a:pt x="1157" y="7566"/>
                    <a:pt x="1253" y="7616"/>
                  </a:cubicBezTo>
                  <a:cubicBezTo>
                    <a:pt x="1443" y="7713"/>
                    <a:pt x="1563" y="7911"/>
                    <a:pt x="1640" y="8101"/>
                  </a:cubicBezTo>
                  <a:cubicBezTo>
                    <a:pt x="1753" y="8379"/>
                    <a:pt x="1809" y="8675"/>
                    <a:pt x="1921" y="8952"/>
                  </a:cubicBezTo>
                  <a:cubicBezTo>
                    <a:pt x="2038" y="9239"/>
                    <a:pt x="2246" y="9487"/>
                    <a:pt x="2446" y="9719"/>
                  </a:cubicBezTo>
                  <a:cubicBezTo>
                    <a:pt x="2626" y="9927"/>
                    <a:pt x="2822" y="10119"/>
                    <a:pt x="3035" y="10293"/>
                  </a:cubicBezTo>
                  <a:cubicBezTo>
                    <a:pt x="3917" y="11011"/>
                    <a:pt x="5024" y="11286"/>
                    <a:pt x="6142" y="11336"/>
                  </a:cubicBezTo>
                  <a:cubicBezTo>
                    <a:pt x="6155" y="11336"/>
                    <a:pt x="6166" y="11346"/>
                    <a:pt x="6166" y="11361"/>
                  </a:cubicBezTo>
                  <a:lnTo>
                    <a:pt x="6166" y="11955"/>
                  </a:lnTo>
                  <a:cubicBezTo>
                    <a:pt x="6166" y="11968"/>
                    <a:pt x="6155" y="11977"/>
                    <a:pt x="6142" y="11978"/>
                  </a:cubicBezTo>
                  <a:cubicBezTo>
                    <a:pt x="5675" y="12040"/>
                    <a:pt x="5199" y="12093"/>
                    <a:pt x="4747" y="12236"/>
                  </a:cubicBezTo>
                  <a:cubicBezTo>
                    <a:pt x="4346" y="12364"/>
                    <a:pt x="3981" y="12575"/>
                    <a:pt x="3650" y="12833"/>
                  </a:cubicBezTo>
                  <a:cubicBezTo>
                    <a:pt x="3384" y="13042"/>
                    <a:pt x="3118" y="13248"/>
                    <a:pt x="2844" y="13449"/>
                  </a:cubicBezTo>
                  <a:cubicBezTo>
                    <a:pt x="2545" y="13669"/>
                    <a:pt x="2214" y="13899"/>
                    <a:pt x="1993" y="14204"/>
                  </a:cubicBezTo>
                  <a:cubicBezTo>
                    <a:pt x="1864" y="14382"/>
                    <a:pt x="1830" y="14577"/>
                    <a:pt x="1904" y="14787"/>
                  </a:cubicBezTo>
                  <a:cubicBezTo>
                    <a:pt x="1984" y="15009"/>
                    <a:pt x="2139" y="15197"/>
                    <a:pt x="2266" y="15393"/>
                  </a:cubicBezTo>
                  <a:cubicBezTo>
                    <a:pt x="2272" y="15403"/>
                    <a:pt x="2268" y="15414"/>
                    <a:pt x="2261" y="15423"/>
                  </a:cubicBezTo>
                  <a:cubicBezTo>
                    <a:pt x="1841" y="15902"/>
                    <a:pt x="1612" y="16525"/>
                    <a:pt x="1480" y="17140"/>
                  </a:cubicBezTo>
                  <a:cubicBezTo>
                    <a:pt x="1355" y="17718"/>
                    <a:pt x="1311" y="18314"/>
                    <a:pt x="1336" y="18904"/>
                  </a:cubicBezTo>
                  <a:cubicBezTo>
                    <a:pt x="1360" y="19491"/>
                    <a:pt x="1446" y="20070"/>
                    <a:pt x="1804" y="20555"/>
                  </a:cubicBezTo>
                  <a:cubicBezTo>
                    <a:pt x="2139" y="21008"/>
                    <a:pt x="2635" y="21357"/>
                    <a:pt x="2810" y="21912"/>
                  </a:cubicBezTo>
                  <a:cubicBezTo>
                    <a:pt x="2876" y="22122"/>
                    <a:pt x="2904" y="22338"/>
                    <a:pt x="2914" y="22556"/>
                  </a:cubicBezTo>
                  <a:cubicBezTo>
                    <a:pt x="3164" y="22841"/>
                    <a:pt x="3486" y="23140"/>
                    <a:pt x="3897" y="23406"/>
                  </a:cubicBezTo>
                  <a:cubicBezTo>
                    <a:pt x="3920" y="23421"/>
                    <a:pt x="3946" y="23428"/>
                    <a:pt x="3972" y="23428"/>
                  </a:cubicBezTo>
                  <a:cubicBezTo>
                    <a:pt x="4017" y="23428"/>
                    <a:pt x="4060" y="23407"/>
                    <a:pt x="4088" y="23369"/>
                  </a:cubicBezTo>
                  <a:cubicBezTo>
                    <a:pt x="4194" y="23215"/>
                    <a:pt x="4389" y="22921"/>
                    <a:pt x="4515" y="22624"/>
                  </a:cubicBezTo>
                  <a:cubicBezTo>
                    <a:pt x="4515" y="22624"/>
                    <a:pt x="5524" y="23728"/>
                    <a:pt x="6864" y="24117"/>
                  </a:cubicBezTo>
                  <a:cubicBezTo>
                    <a:pt x="6877" y="24121"/>
                    <a:pt x="6890" y="24123"/>
                    <a:pt x="6903" y="24123"/>
                  </a:cubicBezTo>
                  <a:cubicBezTo>
                    <a:pt x="6948" y="24123"/>
                    <a:pt x="6990" y="24101"/>
                    <a:pt x="7016" y="24064"/>
                  </a:cubicBezTo>
                  <a:cubicBezTo>
                    <a:pt x="7082" y="23970"/>
                    <a:pt x="7195" y="23795"/>
                    <a:pt x="7322" y="23539"/>
                  </a:cubicBezTo>
                  <a:cubicBezTo>
                    <a:pt x="7322" y="23539"/>
                    <a:pt x="7766" y="24294"/>
                    <a:pt x="8753" y="24822"/>
                  </a:cubicBezTo>
                  <a:cubicBezTo>
                    <a:pt x="8774" y="24834"/>
                    <a:pt x="8797" y="24840"/>
                    <a:pt x="8821" y="24840"/>
                  </a:cubicBezTo>
                  <a:cubicBezTo>
                    <a:pt x="8845" y="24840"/>
                    <a:pt x="8868" y="24834"/>
                    <a:pt x="8889" y="24822"/>
                  </a:cubicBezTo>
                  <a:cubicBezTo>
                    <a:pt x="9876" y="24294"/>
                    <a:pt x="10319" y="23539"/>
                    <a:pt x="10319" y="23539"/>
                  </a:cubicBezTo>
                  <a:cubicBezTo>
                    <a:pt x="10446" y="23795"/>
                    <a:pt x="10561" y="23970"/>
                    <a:pt x="10625" y="24064"/>
                  </a:cubicBezTo>
                  <a:cubicBezTo>
                    <a:pt x="10652" y="24101"/>
                    <a:pt x="10694" y="24123"/>
                    <a:pt x="10738" y="24123"/>
                  </a:cubicBezTo>
                  <a:cubicBezTo>
                    <a:pt x="10751" y="24123"/>
                    <a:pt x="10764" y="24121"/>
                    <a:pt x="10777" y="24117"/>
                  </a:cubicBezTo>
                  <a:cubicBezTo>
                    <a:pt x="12117" y="23728"/>
                    <a:pt x="13127" y="22624"/>
                    <a:pt x="13127" y="22624"/>
                  </a:cubicBezTo>
                  <a:cubicBezTo>
                    <a:pt x="13253" y="22921"/>
                    <a:pt x="13448" y="23215"/>
                    <a:pt x="13554" y="23369"/>
                  </a:cubicBezTo>
                  <a:cubicBezTo>
                    <a:pt x="13580" y="23407"/>
                    <a:pt x="13624" y="23428"/>
                    <a:pt x="13669" y="23428"/>
                  </a:cubicBezTo>
                  <a:cubicBezTo>
                    <a:pt x="13695" y="23428"/>
                    <a:pt x="13721" y="23421"/>
                    <a:pt x="13744" y="23406"/>
                  </a:cubicBezTo>
                  <a:cubicBezTo>
                    <a:pt x="14711" y="22781"/>
                    <a:pt x="15190" y="21972"/>
                    <a:pt x="15374" y="21592"/>
                  </a:cubicBezTo>
                  <a:cubicBezTo>
                    <a:pt x="15496" y="21258"/>
                    <a:pt x="15665" y="20937"/>
                    <a:pt x="15814" y="20611"/>
                  </a:cubicBezTo>
                  <a:cubicBezTo>
                    <a:pt x="15990" y="20229"/>
                    <a:pt x="16122" y="19841"/>
                    <a:pt x="16163" y="19421"/>
                  </a:cubicBezTo>
                  <a:cubicBezTo>
                    <a:pt x="16207" y="18984"/>
                    <a:pt x="16181" y="18541"/>
                    <a:pt x="16129" y="18105"/>
                  </a:cubicBezTo>
                  <a:cubicBezTo>
                    <a:pt x="16078" y="17682"/>
                    <a:pt x="16026" y="17235"/>
                    <a:pt x="15893" y="16830"/>
                  </a:cubicBezTo>
                  <a:cubicBezTo>
                    <a:pt x="15764" y="16442"/>
                    <a:pt x="15592" y="16067"/>
                    <a:pt x="15692" y="15650"/>
                  </a:cubicBezTo>
                  <a:cubicBezTo>
                    <a:pt x="15713" y="15562"/>
                    <a:pt x="15743" y="15476"/>
                    <a:pt x="15750" y="15386"/>
                  </a:cubicBezTo>
                  <a:cubicBezTo>
                    <a:pt x="15757" y="15284"/>
                    <a:pt x="15733" y="15181"/>
                    <a:pt x="15709" y="15082"/>
                  </a:cubicBezTo>
                  <a:cubicBezTo>
                    <a:pt x="15657" y="14871"/>
                    <a:pt x="15567" y="14669"/>
                    <a:pt x="15463" y="14477"/>
                  </a:cubicBezTo>
                  <a:cubicBezTo>
                    <a:pt x="15257" y="14098"/>
                    <a:pt x="14992" y="13758"/>
                    <a:pt x="14732" y="13413"/>
                  </a:cubicBezTo>
                  <a:cubicBezTo>
                    <a:pt x="14468" y="13064"/>
                    <a:pt x="14149" y="12797"/>
                    <a:pt x="13774" y="12572"/>
                  </a:cubicBezTo>
                  <a:cubicBezTo>
                    <a:pt x="13416" y="12359"/>
                    <a:pt x="13041" y="12175"/>
                    <a:pt x="12699" y="11938"/>
                  </a:cubicBezTo>
                  <a:cubicBezTo>
                    <a:pt x="12683" y="11926"/>
                    <a:pt x="12683" y="11906"/>
                    <a:pt x="12699" y="11896"/>
                  </a:cubicBezTo>
                  <a:cubicBezTo>
                    <a:pt x="13218" y="11556"/>
                    <a:pt x="13755" y="11242"/>
                    <a:pt x="14269" y="10896"/>
                  </a:cubicBezTo>
                  <a:cubicBezTo>
                    <a:pt x="14737" y="10581"/>
                    <a:pt x="15183" y="10232"/>
                    <a:pt x="15573" y="9822"/>
                  </a:cubicBezTo>
                  <a:cubicBezTo>
                    <a:pt x="15757" y="9629"/>
                    <a:pt x="15944" y="9425"/>
                    <a:pt x="16082" y="9198"/>
                  </a:cubicBezTo>
                  <a:cubicBezTo>
                    <a:pt x="16201" y="9003"/>
                    <a:pt x="16296" y="8794"/>
                    <a:pt x="16395" y="8588"/>
                  </a:cubicBezTo>
                  <a:cubicBezTo>
                    <a:pt x="16555" y="8251"/>
                    <a:pt x="16724" y="7833"/>
                    <a:pt x="17099" y="7689"/>
                  </a:cubicBezTo>
                  <a:cubicBezTo>
                    <a:pt x="17289" y="7616"/>
                    <a:pt x="17494" y="7604"/>
                    <a:pt x="17693" y="7570"/>
                  </a:cubicBezTo>
                  <a:cubicBezTo>
                    <a:pt x="17231" y="3793"/>
                    <a:pt x="17115" y="0"/>
                    <a:pt x="17115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2"/>
            <p:cNvSpPr/>
            <p:nvPr/>
          </p:nvSpPr>
          <p:spPr>
            <a:xfrm>
              <a:off x="1135236" y="1424778"/>
              <a:ext cx="149594" cy="336818"/>
            </a:xfrm>
            <a:custGeom>
              <a:avLst/>
              <a:gdLst/>
              <a:ahLst/>
              <a:cxnLst/>
              <a:rect l="l" t="t" r="r" b="b"/>
              <a:pathLst>
                <a:path w="3391" h="7635" extrusionOk="0">
                  <a:moveTo>
                    <a:pt x="1" y="0"/>
                  </a:moveTo>
                  <a:lnTo>
                    <a:pt x="1" y="4824"/>
                  </a:lnTo>
                  <a:cubicBezTo>
                    <a:pt x="1" y="4824"/>
                    <a:pt x="379" y="5722"/>
                    <a:pt x="562" y="6407"/>
                  </a:cubicBezTo>
                  <a:cubicBezTo>
                    <a:pt x="752" y="7118"/>
                    <a:pt x="1345" y="7635"/>
                    <a:pt x="2012" y="7635"/>
                  </a:cubicBezTo>
                  <a:cubicBezTo>
                    <a:pt x="2131" y="7635"/>
                    <a:pt x="2253" y="7618"/>
                    <a:pt x="2375" y="7583"/>
                  </a:cubicBezTo>
                  <a:cubicBezTo>
                    <a:pt x="2720" y="7487"/>
                    <a:pt x="3391" y="6566"/>
                    <a:pt x="2992" y="5692"/>
                  </a:cubicBezTo>
                  <a:cubicBezTo>
                    <a:pt x="2367" y="4325"/>
                    <a:pt x="2158" y="2460"/>
                    <a:pt x="1471" y="1376"/>
                  </a:cubicBezTo>
                  <a:cubicBezTo>
                    <a:pt x="786" y="29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2"/>
            <p:cNvSpPr/>
            <p:nvPr/>
          </p:nvSpPr>
          <p:spPr>
            <a:xfrm>
              <a:off x="1135324" y="1424734"/>
              <a:ext cx="132698" cy="335715"/>
            </a:xfrm>
            <a:custGeom>
              <a:avLst/>
              <a:gdLst/>
              <a:ahLst/>
              <a:cxnLst/>
              <a:rect l="l" t="t" r="r" b="b"/>
              <a:pathLst>
                <a:path w="3008" h="7610" extrusionOk="0">
                  <a:moveTo>
                    <a:pt x="1" y="0"/>
                  </a:moveTo>
                  <a:lnTo>
                    <a:pt x="1" y="4825"/>
                  </a:lnTo>
                  <a:cubicBezTo>
                    <a:pt x="1" y="4825"/>
                    <a:pt x="379" y="5723"/>
                    <a:pt x="561" y="6408"/>
                  </a:cubicBezTo>
                  <a:cubicBezTo>
                    <a:pt x="726" y="7026"/>
                    <a:pt x="1196" y="7496"/>
                    <a:pt x="1756" y="7609"/>
                  </a:cubicBezTo>
                  <a:cubicBezTo>
                    <a:pt x="1703" y="7549"/>
                    <a:pt x="1658" y="7481"/>
                    <a:pt x="1622" y="7403"/>
                  </a:cubicBezTo>
                  <a:cubicBezTo>
                    <a:pt x="1508" y="7151"/>
                    <a:pt x="1526" y="6884"/>
                    <a:pt x="1573" y="6620"/>
                  </a:cubicBezTo>
                  <a:cubicBezTo>
                    <a:pt x="1619" y="6352"/>
                    <a:pt x="1692" y="6029"/>
                    <a:pt x="1913" y="5849"/>
                  </a:cubicBezTo>
                  <a:cubicBezTo>
                    <a:pt x="2047" y="5739"/>
                    <a:pt x="2233" y="5673"/>
                    <a:pt x="2415" y="5673"/>
                  </a:cubicBezTo>
                  <a:cubicBezTo>
                    <a:pt x="2512" y="5673"/>
                    <a:pt x="2608" y="5692"/>
                    <a:pt x="2694" y="5733"/>
                  </a:cubicBezTo>
                  <a:cubicBezTo>
                    <a:pt x="2850" y="5808"/>
                    <a:pt x="2945" y="5955"/>
                    <a:pt x="3008" y="6118"/>
                  </a:cubicBezTo>
                  <a:cubicBezTo>
                    <a:pt x="2942" y="5875"/>
                    <a:pt x="2811" y="5653"/>
                    <a:pt x="2603" y="5499"/>
                  </a:cubicBezTo>
                  <a:cubicBezTo>
                    <a:pt x="2450" y="5385"/>
                    <a:pt x="2275" y="5317"/>
                    <a:pt x="2086" y="5288"/>
                  </a:cubicBezTo>
                  <a:cubicBezTo>
                    <a:pt x="1932" y="5264"/>
                    <a:pt x="1768" y="5268"/>
                    <a:pt x="1619" y="5231"/>
                  </a:cubicBezTo>
                  <a:cubicBezTo>
                    <a:pt x="1563" y="5218"/>
                    <a:pt x="1557" y="5197"/>
                    <a:pt x="1552" y="5142"/>
                  </a:cubicBezTo>
                  <a:cubicBezTo>
                    <a:pt x="1536" y="4966"/>
                    <a:pt x="1558" y="4792"/>
                    <a:pt x="1573" y="4615"/>
                  </a:cubicBezTo>
                  <a:cubicBezTo>
                    <a:pt x="1598" y="4312"/>
                    <a:pt x="1506" y="3960"/>
                    <a:pt x="1693" y="3695"/>
                  </a:cubicBezTo>
                  <a:cubicBezTo>
                    <a:pt x="1795" y="3549"/>
                    <a:pt x="1926" y="3427"/>
                    <a:pt x="2021" y="3276"/>
                  </a:cubicBezTo>
                  <a:cubicBezTo>
                    <a:pt x="2067" y="3202"/>
                    <a:pt x="2107" y="3126"/>
                    <a:pt x="2144" y="3049"/>
                  </a:cubicBezTo>
                  <a:cubicBezTo>
                    <a:pt x="1958" y="2416"/>
                    <a:pt x="1756" y="1828"/>
                    <a:pt x="1470" y="1376"/>
                  </a:cubicBezTo>
                  <a:cubicBezTo>
                    <a:pt x="785" y="29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2"/>
            <p:cNvSpPr/>
            <p:nvPr/>
          </p:nvSpPr>
          <p:spPr>
            <a:xfrm>
              <a:off x="1136493" y="1424690"/>
              <a:ext cx="94627" cy="228648"/>
            </a:xfrm>
            <a:custGeom>
              <a:avLst/>
              <a:gdLst/>
              <a:ahLst/>
              <a:cxnLst/>
              <a:rect l="l" t="t" r="r" b="b"/>
              <a:pathLst>
                <a:path w="2145" h="5183" extrusionOk="0">
                  <a:moveTo>
                    <a:pt x="1" y="0"/>
                  </a:moveTo>
                  <a:lnTo>
                    <a:pt x="1" y="2304"/>
                  </a:lnTo>
                  <a:cubicBezTo>
                    <a:pt x="254" y="2532"/>
                    <a:pt x="448" y="2830"/>
                    <a:pt x="611" y="3128"/>
                  </a:cubicBezTo>
                  <a:cubicBezTo>
                    <a:pt x="801" y="3476"/>
                    <a:pt x="969" y="3844"/>
                    <a:pt x="1096" y="4221"/>
                  </a:cubicBezTo>
                  <a:cubicBezTo>
                    <a:pt x="1136" y="4338"/>
                    <a:pt x="1171" y="4454"/>
                    <a:pt x="1203" y="4573"/>
                  </a:cubicBezTo>
                  <a:cubicBezTo>
                    <a:pt x="1230" y="4674"/>
                    <a:pt x="1243" y="4785"/>
                    <a:pt x="1276" y="4885"/>
                  </a:cubicBezTo>
                  <a:cubicBezTo>
                    <a:pt x="1322" y="5024"/>
                    <a:pt x="1434" y="5047"/>
                    <a:pt x="1525" y="5139"/>
                  </a:cubicBezTo>
                  <a:cubicBezTo>
                    <a:pt x="1539" y="5152"/>
                    <a:pt x="1547" y="5168"/>
                    <a:pt x="1558" y="5182"/>
                  </a:cubicBezTo>
                  <a:cubicBezTo>
                    <a:pt x="1556" y="5171"/>
                    <a:pt x="1553" y="5158"/>
                    <a:pt x="1552" y="5142"/>
                  </a:cubicBezTo>
                  <a:cubicBezTo>
                    <a:pt x="1536" y="4966"/>
                    <a:pt x="1558" y="4791"/>
                    <a:pt x="1573" y="4615"/>
                  </a:cubicBezTo>
                  <a:cubicBezTo>
                    <a:pt x="1598" y="4312"/>
                    <a:pt x="1507" y="3960"/>
                    <a:pt x="1693" y="3695"/>
                  </a:cubicBezTo>
                  <a:cubicBezTo>
                    <a:pt x="1796" y="3549"/>
                    <a:pt x="1926" y="3427"/>
                    <a:pt x="2022" y="3276"/>
                  </a:cubicBezTo>
                  <a:cubicBezTo>
                    <a:pt x="2067" y="3202"/>
                    <a:pt x="2107" y="3125"/>
                    <a:pt x="2144" y="3049"/>
                  </a:cubicBezTo>
                  <a:cubicBezTo>
                    <a:pt x="1959" y="2416"/>
                    <a:pt x="1756" y="1828"/>
                    <a:pt x="1471" y="1376"/>
                  </a:cubicBezTo>
                  <a:cubicBezTo>
                    <a:pt x="785" y="29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2"/>
            <p:cNvSpPr/>
            <p:nvPr/>
          </p:nvSpPr>
          <p:spPr>
            <a:xfrm>
              <a:off x="1204980" y="1654743"/>
              <a:ext cx="47335" cy="14381"/>
            </a:xfrm>
            <a:custGeom>
              <a:avLst/>
              <a:gdLst/>
              <a:ahLst/>
              <a:cxnLst/>
              <a:rect l="l" t="t" r="r" b="b"/>
              <a:pathLst>
                <a:path w="1073" h="326" extrusionOk="0">
                  <a:moveTo>
                    <a:pt x="1" y="0"/>
                  </a:moveTo>
                  <a:lnTo>
                    <a:pt x="1" y="0"/>
                  </a:lnTo>
                  <a:cubicBezTo>
                    <a:pt x="11" y="19"/>
                    <a:pt x="22" y="38"/>
                    <a:pt x="30" y="59"/>
                  </a:cubicBezTo>
                  <a:cubicBezTo>
                    <a:pt x="72" y="163"/>
                    <a:pt x="92" y="256"/>
                    <a:pt x="224" y="261"/>
                  </a:cubicBezTo>
                  <a:cubicBezTo>
                    <a:pt x="227" y="261"/>
                    <a:pt x="231" y="261"/>
                    <a:pt x="235" y="261"/>
                  </a:cubicBezTo>
                  <a:cubicBezTo>
                    <a:pt x="315" y="261"/>
                    <a:pt x="396" y="240"/>
                    <a:pt x="476" y="229"/>
                  </a:cubicBezTo>
                  <a:cubicBezTo>
                    <a:pt x="512" y="224"/>
                    <a:pt x="548" y="222"/>
                    <a:pt x="585" y="222"/>
                  </a:cubicBezTo>
                  <a:cubicBezTo>
                    <a:pt x="705" y="222"/>
                    <a:pt x="827" y="245"/>
                    <a:pt x="939" y="274"/>
                  </a:cubicBezTo>
                  <a:cubicBezTo>
                    <a:pt x="986" y="288"/>
                    <a:pt x="1028" y="308"/>
                    <a:pt x="1072" y="326"/>
                  </a:cubicBezTo>
                  <a:cubicBezTo>
                    <a:pt x="1057" y="311"/>
                    <a:pt x="1043" y="295"/>
                    <a:pt x="1025" y="284"/>
                  </a:cubicBezTo>
                  <a:cubicBezTo>
                    <a:pt x="872" y="169"/>
                    <a:pt x="697" y="101"/>
                    <a:pt x="508" y="73"/>
                  </a:cubicBezTo>
                  <a:cubicBezTo>
                    <a:pt x="355" y="48"/>
                    <a:pt x="190" y="53"/>
                    <a:pt x="40" y="17"/>
                  </a:cubicBezTo>
                  <a:cubicBezTo>
                    <a:pt x="21" y="14"/>
                    <a:pt x="10" y="6"/>
                    <a:pt x="1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2"/>
            <p:cNvSpPr/>
            <p:nvPr/>
          </p:nvSpPr>
          <p:spPr>
            <a:xfrm>
              <a:off x="1146264" y="1665286"/>
              <a:ext cx="64628" cy="94450"/>
            </a:xfrm>
            <a:custGeom>
              <a:avLst/>
              <a:gdLst/>
              <a:ahLst/>
              <a:cxnLst/>
              <a:rect l="l" t="t" r="r" b="b"/>
              <a:pathLst>
                <a:path w="1465" h="2141" extrusionOk="0">
                  <a:moveTo>
                    <a:pt x="1" y="1"/>
                  </a:moveTo>
                  <a:cubicBezTo>
                    <a:pt x="109" y="293"/>
                    <a:pt x="230" y="644"/>
                    <a:pt x="313" y="952"/>
                  </a:cubicBezTo>
                  <a:cubicBezTo>
                    <a:pt x="474" y="1553"/>
                    <a:pt x="925" y="2013"/>
                    <a:pt x="1464" y="2141"/>
                  </a:cubicBezTo>
                  <a:cubicBezTo>
                    <a:pt x="1456" y="2119"/>
                    <a:pt x="1447" y="2092"/>
                    <a:pt x="1440" y="2066"/>
                  </a:cubicBezTo>
                  <a:cubicBezTo>
                    <a:pt x="1415" y="2029"/>
                    <a:pt x="1394" y="1991"/>
                    <a:pt x="1374" y="1949"/>
                  </a:cubicBezTo>
                  <a:cubicBezTo>
                    <a:pt x="1316" y="1821"/>
                    <a:pt x="1293" y="1689"/>
                    <a:pt x="1290" y="1556"/>
                  </a:cubicBezTo>
                  <a:cubicBezTo>
                    <a:pt x="1277" y="1516"/>
                    <a:pt x="1263" y="1474"/>
                    <a:pt x="1248" y="1433"/>
                  </a:cubicBezTo>
                  <a:cubicBezTo>
                    <a:pt x="1114" y="1078"/>
                    <a:pt x="899" y="754"/>
                    <a:pt x="636" y="481"/>
                  </a:cubicBezTo>
                  <a:cubicBezTo>
                    <a:pt x="463" y="300"/>
                    <a:pt x="248" y="95"/>
                    <a:pt x="1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2"/>
            <p:cNvSpPr/>
            <p:nvPr/>
          </p:nvSpPr>
          <p:spPr>
            <a:xfrm>
              <a:off x="649191" y="1424778"/>
              <a:ext cx="149550" cy="336818"/>
            </a:xfrm>
            <a:custGeom>
              <a:avLst/>
              <a:gdLst/>
              <a:ahLst/>
              <a:cxnLst/>
              <a:rect l="l" t="t" r="r" b="b"/>
              <a:pathLst>
                <a:path w="3390" h="7635" extrusionOk="0">
                  <a:moveTo>
                    <a:pt x="3390" y="0"/>
                  </a:moveTo>
                  <a:cubicBezTo>
                    <a:pt x="3390" y="0"/>
                    <a:pt x="2606" y="292"/>
                    <a:pt x="1920" y="1376"/>
                  </a:cubicBezTo>
                  <a:cubicBezTo>
                    <a:pt x="1233" y="2460"/>
                    <a:pt x="1024" y="4325"/>
                    <a:pt x="400" y="5692"/>
                  </a:cubicBezTo>
                  <a:cubicBezTo>
                    <a:pt x="0" y="6566"/>
                    <a:pt x="671" y="7487"/>
                    <a:pt x="1015" y="7583"/>
                  </a:cubicBezTo>
                  <a:cubicBezTo>
                    <a:pt x="1137" y="7618"/>
                    <a:pt x="1259" y="7635"/>
                    <a:pt x="1378" y="7635"/>
                  </a:cubicBezTo>
                  <a:cubicBezTo>
                    <a:pt x="2045" y="7635"/>
                    <a:pt x="2640" y="7118"/>
                    <a:pt x="2829" y="6407"/>
                  </a:cubicBezTo>
                  <a:cubicBezTo>
                    <a:pt x="3011" y="5722"/>
                    <a:pt x="3390" y="4824"/>
                    <a:pt x="3390" y="4824"/>
                  </a:cubicBezTo>
                  <a:lnTo>
                    <a:pt x="3390" y="0"/>
                  </a:ln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2"/>
            <p:cNvSpPr/>
            <p:nvPr/>
          </p:nvSpPr>
          <p:spPr>
            <a:xfrm>
              <a:off x="670829" y="1424690"/>
              <a:ext cx="129036" cy="332892"/>
            </a:xfrm>
            <a:custGeom>
              <a:avLst/>
              <a:gdLst/>
              <a:ahLst/>
              <a:cxnLst/>
              <a:rect l="l" t="t" r="r" b="b"/>
              <a:pathLst>
                <a:path w="2925" h="7546" extrusionOk="0">
                  <a:moveTo>
                    <a:pt x="2925" y="0"/>
                  </a:moveTo>
                  <a:cubicBezTo>
                    <a:pt x="2922" y="0"/>
                    <a:pt x="2139" y="293"/>
                    <a:pt x="1454" y="1376"/>
                  </a:cubicBezTo>
                  <a:cubicBezTo>
                    <a:pt x="1170" y="1826"/>
                    <a:pt x="967" y="2409"/>
                    <a:pt x="783" y="3035"/>
                  </a:cubicBezTo>
                  <a:cubicBezTo>
                    <a:pt x="918" y="3312"/>
                    <a:pt x="1187" y="3524"/>
                    <a:pt x="1250" y="3838"/>
                  </a:cubicBezTo>
                  <a:cubicBezTo>
                    <a:pt x="1332" y="4242"/>
                    <a:pt x="1282" y="4668"/>
                    <a:pt x="1281" y="5076"/>
                  </a:cubicBezTo>
                  <a:cubicBezTo>
                    <a:pt x="1281" y="5090"/>
                    <a:pt x="1270" y="5100"/>
                    <a:pt x="1257" y="5100"/>
                  </a:cubicBezTo>
                  <a:cubicBezTo>
                    <a:pt x="1255" y="5100"/>
                    <a:pt x="1253" y="5100"/>
                    <a:pt x="1251" y="5099"/>
                  </a:cubicBezTo>
                  <a:cubicBezTo>
                    <a:pt x="1178" y="5078"/>
                    <a:pt x="1105" y="5068"/>
                    <a:pt x="1032" y="5068"/>
                  </a:cubicBezTo>
                  <a:cubicBezTo>
                    <a:pt x="637" y="5068"/>
                    <a:pt x="254" y="5358"/>
                    <a:pt x="1" y="5657"/>
                  </a:cubicBezTo>
                  <a:cubicBezTo>
                    <a:pt x="204" y="5546"/>
                    <a:pt x="456" y="5449"/>
                    <a:pt x="687" y="5449"/>
                  </a:cubicBezTo>
                  <a:cubicBezTo>
                    <a:pt x="735" y="5449"/>
                    <a:pt x="783" y="5453"/>
                    <a:pt x="830" y="5463"/>
                  </a:cubicBezTo>
                  <a:cubicBezTo>
                    <a:pt x="950" y="5488"/>
                    <a:pt x="1038" y="5562"/>
                    <a:pt x="1086" y="5675"/>
                  </a:cubicBezTo>
                  <a:cubicBezTo>
                    <a:pt x="1150" y="5823"/>
                    <a:pt x="1182" y="5990"/>
                    <a:pt x="1237" y="6143"/>
                  </a:cubicBezTo>
                  <a:cubicBezTo>
                    <a:pt x="1360" y="6490"/>
                    <a:pt x="1413" y="6833"/>
                    <a:pt x="1400" y="7201"/>
                  </a:cubicBezTo>
                  <a:cubicBezTo>
                    <a:pt x="1396" y="7293"/>
                    <a:pt x="1390" y="7414"/>
                    <a:pt x="1388" y="7545"/>
                  </a:cubicBezTo>
                  <a:cubicBezTo>
                    <a:pt x="1849" y="7368"/>
                    <a:pt x="2222" y="6943"/>
                    <a:pt x="2364" y="6407"/>
                  </a:cubicBezTo>
                  <a:cubicBezTo>
                    <a:pt x="2546" y="5722"/>
                    <a:pt x="2925" y="4825"/>
                    <a:pt x="2925" y="4825"/>
                  </a:cubicBezTo>
                  <a:lnTo>
                    <a:pt x="2925" y="0"/>
                  </a:ln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2"/>
            <p:cNvSpPr/>
            <p:nvPr/>
          </p:nvSpPr>
          <p:spPr>
            <a:xfrm>
              <a:off x="677336" y="1424734"/>
              <a:ext cx="121360" cy="331480"/>
            </a:xfrm>
            <a:custGeom>
              <a:avLst/>
              <a:gdLst/>
              <a:ahLst/>
              <a:cxnLst/>
              <a:rect l="l" t="t" r="r" b="b"/>
              <a:pathLst>
                <a:path w="2751" h="7514" extrusionOk="0">
                  <a:moveTo>
                    <a:pt x="2750" y="0"/>
                  </a:moveTo>
                  <a:cubicBezTo>
                    <a:pt x="2747" y="0"/>
                    <a:pt x="1964" y="294"/>
                    <a:pt x="1281" y="1375"/>
                  </a:cubicBezTo>
                  <a:cubicBezTo>
                    <a:pt x="1002" y="1815"/>
                    <a:pt x="804" y="2384"/>
                    <a:pt x="623" y="2996"/>
                  </a:cubicBezTo>
                  <a:cubicBezTo>
                    <a:pt x="797" y="3169"/>
                    <a:pt x="994" y="3319"/>
                    <a:pt x="1134" y="3524"/>
                  </a:cubicBezTo>
                  <a:cubicBezTo>
                    <a:pt x="1325" y="3805"/>
                    <a:pt x="1348" y="4163"/>
                    <a:pt x="1356" y="4493"/>
                  </a:cubicBezTo>
                  <a:cubicBezTo>
                    <a:pt x="1359" y="4614"/>
                    <a:pt x="1376" y="4734"/>
                    <a:pt x="1381" y="4853"/>
                  </a:cubicBezTo>
                  <a:cubicBezTo>
                    <a:pt x="1383" y="4934"/>
                    <a:pt x="1390" y="5051"/>
                    <a:pt x="1333" y="5118"/>
                  </a:cubicBezTo>
                  <a:cubicBezTo>
                    <a:pt x="1277" y="5186"/>
                    <a:pt x="1169" y="5184"/>
                    <a:pt x="1088" y="5193"/>
                  </a:cubicBezTo>
                  <a:cubicBezTo>
                    <a:pt x="913" y="5211"/>
                    <a:pt x="740" y="5263"/>
                    <a:pt x="571" y="5316"/>
                  </a:cubicBezTo>
                  <a:cubicBezTo>
                    <a:pt x="377" y="5377"/>
                    <a:pt x="166" y="5450"/>
                    <a:pt x="0" y="5572"/>
                  </a:cubicBezTo>
                  <a:cubicBezTo>
                    <a:pt x="56" y="5547"/>
                    <a:pt x="114" y="5526"/>
                    <a:pt x="172" y="5508"/>
                  </a:cubicBezTo>
                  <a:cubicBezTo>
                    <a:pt x="297" y="5448"/>
                    <a:pt x="424" y="5400"/>
                    <a:pt x="560" y="5400"/>
                  </a:cubicBezTo>
                  <a:cubicBezTo>
                    <a:pt x="617" y="5400"/>
                    <a:pt x="676" y="5408"/>
                    <a:pt x="737" y="5428"/>
                  </a:cubicBezTo>
                  <a:cubicBezTo>
                    <a:pt x="978" y="5505"/>
                    <a:pt x="1177" y="5726"/>
                    <a:pt x="1281" y="5952"/>
                  </a:cubicBezTo>
                  <a:cubicBezTo>
                    <a:pt x="1402" y="6213"/>
                    <a:pt x="1425" y="6521"/>
                    <a:pt x="1427" y="6806"/>
                  </a:cubicBezTo>
                  <a:cubicBezTo>
                    <a:pt x="1428" y="7053"/>
                    <a:pt x="1382" y="7291"/>
                    <a:pt x="1282" y="7514"/>
                  </a:cubicBezTo>
                  <a:cubicBezTo>
                    <a:pt x="1710" y="7322"/>
                    <a:pt x="2054" y="6916"/>
                    <a:pt x="2189" y="6408"/>
                  </a:cubicBezTo>
                  <a:cubicBezTo>
                    <a:pt x="2372" y="5723"/>
                    <a:pt x="2750" y="4825"/>
                    <a:pt x="2750" y="4825"/>
                  </a:cubicBezTo>
                  <a:lnTo>
                    <a:pt x="2750" y="0"/>
                  </a:lnTo>
                  <a:cubicBezTo>
                    <a:pt x="2750" y="0"/>
                    <a:pt x="2750" y="0"/>
                    <a:pt x="2750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1129898" y="1420191"/>
              <a:ext cx="106979" cy="220354"/>
            </a:xfrm>
            <a:custGeom>
              <a:avLst/>
              <a:gdLst/>
              <a:ahLst/>
              <a:cxnLst/>
              <a:rect l="l" t="t" r="r" b="b"/>
              <a:pathLst>
                <a:path w="2425" h="4995" extrusionOk="0">
                  <a:moveTo>
                    <a:pt x="247" y="0"/>
                  </a:moveTo>
                  <a:lnTo>
                    <a:pt x="1" y="83"/>
                  </a:lnTo>
                  <a:lnTo>
                    <a:pt x="1" y="4964"/>
                  </a:lnTo>
                  <a:lnTo>
                    <a:pt x="21" y="4995"/>
                  </a:lnTo>
                  <a:cubicBezTo>
                    <a:pt x="21" y="4995"/>
                    <a:pt x="1440" y="4157"/>
                    <a:pt x="2400" y="2457"/>
                  </a:cubicBezTo>
                  <a:cubicBezTo>
                    <a:pt x="2423" y="2417"/>
                    <a:pt x="2425" y="2368"/>
                    <a:pt x="2405" y="2328"/>
                  </a:cubicBezTo>
                  <a:cubicBezTo>
                    <a:pt x="2209" y="1945"/>
                    <a:pt x="1887" y="1719"/>
                    <a:pt x="1694" y="1414"/>
                  </a:cubicBezTo>
                  <a:cubicBezTo>
                    <a:pt x="994" y="309"/>
                    <a:pt x="279" y="12"/>
                    <a:pt x="2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1129898" y="1420147"/>
              <a:ext cx="101156" cy="220310"/>
            </a:xfrm>
            <a:custGeom>
              <a:avLst/>
              <a:gdLst/>
              <a:ahLst/>
              <a:cxnLst/>
              <a:rect l="l" t="t" r="r" b="b"/>
              <a:pathLst>
                <a:path w="2293" h="4994" extrusionOk="0">
                  <a:moveTo>
                    <a:pt x="247" y="0"/>
                  </a:moveTo>
                  <a:lnTo>
                    <a:pt x="1" y="82"/>
                  </a:lnTo>
                  <a:lnTo>
                    <a:pt x="1" y="4964"/>
                  </a:lnTo>
                  <a:lnTo>
                    <a:pt x="21" y="4993"/>
                  </a:lnTo>
                  <a:cubicBezTo>
                    <a:pt x="21" y="4993"/>
                    <a:pt x="1338" y="4216"/>
                    <a:pt x="2292" y="2638"/>
                  </a:cubicBezTo>
                  <a:lnTo>
                    <a:pt x="2292" y="2638"/>
                  </a:lnTo>
                  <a:cubicBezTo>
                    <a:pt x="2260" y="2659"/>
                    <a:pt x="2230" y="2680"/>
                    <a:pt x="2195" y="2696"/>
                  </a:cubicBezTo>
                  <a:cubicBezTo>
                    <a:pt x="2078" y="2746"/>
                    <a:pt x="1954" y="2769"/>
                    <a:pt x="1830" y="2769"/>
                  </a:cubicBezTo>
                  <a:cubicBezTo>
                    <a:pt x="1470" y="2769"/>
                    <a:pt x="1115" y="2568"/>
                    <a:pt x="971" y="2222"/>
                  </a:cubicBezTo>
                  <a:cubicBezTo>
                    <a:pt x="891" y="2029"/>
                    <a:pt x="844" y="1818"/>
                    <a:pt x="788" y="1616"/>
                  </a:cubicBezTo>
                  <a:cubicBezTo>
                    <a:pt x="724" y="1387"/>
                    <a:pt x="667" y="1154"/>
                    <a:pt x="605" y="922"/>
                  </a:cubicBezTo>
                  <a:cubicBezTo>
                    <a:pt x="522" y="610"/>
                    <a:pt x="436" y="281"/>
                    <a:pt x="259" y="5"/>
                  </a:cubicBezTo>
                  <a:cubicBezTo>
                    <a:pt x="253" y="2"/>
                    <a:pt x="250" y="1"/>
                    <a:pt x="247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1130030" y="1423720"/>
              <a:ext cx="71246" cy="216737"/>
            </a:xfrm>
            <a:custGeom>
              <a:avLst/>
              <a:gdLst/>
              <a:ahLst/>
              <a:cxnLst/>
              <a:rect l="l" t="t" r="r" b="b"/>
              <a:pathLst>
                <a:path w="1615" h="4913" extrusionOk="0">
                  <a:moveTo>
                    <a:pt x="0" y="1"/>
                  </a:moveTo>
                  <a:lnTo>
                    <a:pt x="0" y="4883"/>
                  </a:lnTo>
                  <a:lnTo>
                    <a:pt x="19" y="4912"/>
                  </a:lnTo>
                  <a:cubicBezTo>
                    <a:pt x="19" y="4912"/>
                    <a:pt x="807" y="4445"/>
                    <a:pt x="1607" y="3504"/>
                  </a:cubicBezTo>
                  <a:cubicBezTo>
                    <a:pt x="1605" y="3382"/>
                    <a:pt x="1605" y="3258"/>
                    <a:pt x="1607" y="3135"/>
                  </a:cubicBezTo>
                  <a:cubicBezTo>
                    <a:pt x="1610" y="2919"/>
                    <a:pt x="1615" y="2654"/>
                    <a:pt x="1340" y="2632"/>
                  </a:cubicBezTo>
                  <a:cubicBezTo>
                    <a:pt x="1210" y="2621"/>
                    <a:pt x="1094" y="2637"/>
                    <a:pt x="980" y="2563"/>
                  </a:cubicBezTo>
                  <a:cubicBezTo>
                    <a:pt x="862" y="2486"/>
                    <a:pt x="768" y="2362"/>
                    <a:pt x="700" y="2239"/>
                  </a:cubicBezTo>
                  <a:cubicBezTo>
                    <a:pt x="611" y="2083"/>
                    <a:pt x="579" y="1903"/>
                    <a:pt x="534" y="1731"/>
                  </a:cubicBezTo>
                  <a:cubicBezTo>
                    <a:pt x="481" y="1530"/>
                    <a:pt x="411" y="1334"/>
                    <a:pt x="345" y="1138"/>
                  </a:cubicBezTo>
                  <a:cubicBezTo>
                    <a:pt x="276" y="931"/>
                    <a:pt x="212" y="725"/>
                    <a:pt x="153" y="516"/>
                  </a:cubicBezTo>
                  <a:cubicBezTo>
                    <a:pt x="123" y="410"/>
                    <a:pt x="93" y="304"/>
                    <a:pt x="61" y="197"/>
                  </a:cubicBezTo>
                  <a:cubicBezTo>
                    <a:pt x="42" y="132"/>
                    <a:pt x="23" y="66"/>
                    <a:pt x="1" y="1"/>
                  </a:cubicBezTo>
                  <a:close/>
                </a:path>
              </a:pathLst>
            </a:custGeom>
            <a:solidFill>
              <a:srgbClr val="D57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2"/>
            <p:cNvSpPr/>
            <p:nvPr/>
          </p:nvSpPr>
          <p:spPr>
            <a:xfrm>
              <a:off x="697055" y="1420191"/>
              <a:ext cx="106979" cy="220354"/>
            </a:xfrm>
            <a:custGeom>
              <a:avLst/>
              <a:gdLst/>
              <a:ahLst/>
              <a:cxnLst/>
              <a:rect l="l" t="t" r="r" b="b"/>
              <a:pathLst>
                <a:path w="2425" h="4995" extrusionOk="0">
                  <a:moveTo>
                    <a:pt x="2178" y="0"/>
                  </a:moveTo>
                  <a:cubicBezTo>
                    <a:pt x="2146" y="12"/>
                    <a:pt x="1431" y="309"/>
                    <a:pt x="731" y="1414"/>
                  </a:cubicBezTo>
                  <a:cubicBezTo>
                    <a:pt x="540" y="1719"/>
                    <a:pt x="218" y="1944"/>
                    <a:pt x="22" y="2327"/>
                  </a:cubicBezTo>
                  <a:cubicBezTo>
                    <a:pt x="1" y="2366"/>
                    <a:pt x="4" y="2417"/>
                    <a:pt x="26" y="2457"/>
                  </a:cubicBezTo>
                  <a:cubicBezTo>
                    <a:pt x="986" y="4156"/>
                    <a:pt x="2404" y="4994"/>
                    <a:pt x="2404" y="4995"/>
                  </a:cubicBezTo>
                  <a:lnTo>
                    <a:pt x="2404" y="4995"/>
                  </a:lnTo>
                  <a:lnTo>
                    <a:pt x="2424" y="4964"/>
                  </a:lnTo>
                  <a:lnTo>
                    <a:pt x="2424" y="83"/>
                  </a:lnTo>
                  <a:lnTo>
                    <a:pt x="2178" y="0"/>
                  </a:lnTo>
                  <a:close/>
                  <a:moveTo>
                    <a:pt x="2404" y="4995"/>
                  </a:moveTo>
                  <a:lnTo>
                    <a:pt x="2404" y="4995"/>
                  </a:lnTo>
                  <a:cubicBezTo>
                    <a:pt x="2404" y="4995"/>
                    <a:pt x="2404" y="4995"/>
                    <a:pt x="2404" y="49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2"/>
            <p:cNvSpPr/>
            <p:nvPr/>
          </p:nvSpPr>
          <p:spPr>
            <a:xfrm>
              <a:off x="722685" y="1420455"/>
              <a:ext cx="81392" cy="220134"/>
            </a:xfrm>
            <a:custGeom>
              <a:avLst/>
              <a:gdLst/>
              <a:ahLst/>
              <a:cxnLst/>
              <a:rect l="l" t="t" r="r" b="b"/>
              <a:pathLst>
                <a:path w="1845" h="4990" extrusionOk="0">
                  <a:moveTo>
                    <a:pt x="1621" y="0"/>
                  </a:moveTo>
                  <a:cubicBezTo>
                    <a:pt x="1407" y="438"/>
                    <a:pt x="1310" y="928"/>
                    <a:pt x="1209" y="1403"/>
                  </a:cubicBezTo>
                  <a:cubicBezTo>
                    <a:pt x="1150" y="1677"/>
                    <a:pt x="1084" y="1947"/>
                    <a:pt x="1065" y="2227"/>
                  </a:cubicBezTo>
                  <a:cubicBezTo>
                    <a:pt x="1051" y="2441"/>
                    <a:pt x="910" y="2573"/>
                    <a:pt x="771" y="2722"/>
                  </a:cubicBezTo>
                  <a:cubicBezTo>
                    <a:pt x="766" y="2727"/>
                    <a:pt x="760" y="2730"/>
                    <a:pt x="754" y="2730"/>
                  </a:cubicBezTo>
                  <a:cubicBezTo>
                    <a:pt x="748" y="2730"/>
                    <a:pt x="742" y="2727"/>
                    <a:pt x="737" y="2722"/>
                  </a:cubicBezTo>
                  <a:cubicBezTo>
                    <a:pt x="687" y="2673"/>
                    <a:pt x="627" y="2653"/>
                    <a:pt x="566" y="2653"/>
                  </a:cubicBezTo>
                  <a:cubicBezTo>
                    <a:pt x="455" y="2653"/>
                    <a:pt x="342" y="2721"/>
                    <a:pt x="279" y="2815"/>
                  </a:cubicBezTo>
                  <a:cubicBezTo>
                    <a:pt x="203" y="2925"/>
                    <a:pt x="203" y="3064"/>
                    <a:pt x="128" y="3173"/>
                  </a:cubicBezTo>
                  <a:cubicBezTo>
                    <a:pt x="92" y="3225"/>
                    <a:pt x="49" y="3262"/>
                    <a:pt x="1" y="3290"/>
                  </a:cubicBezTo>
                  <a:cubicBezTo>
                    <a:pt x="873" y="4428"/>
                    <a:pt x="1824" y="4990"/>
                    <a:pt x="1824" y="4990"/>
                  </a:cubicBezTo>
                  <a:lnTo>
                    <a:pt x="1844" y="4959"/>
                  </a:lnTo>
                  <a:lnTo>
                    <a:pt x="1844" y="78"/>
                  </a:lnTo>
                  <a:lnTo>
                    <a:pt x="1621" y="0"/>
                  </a:ln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2"/>
            <p:cNvSpPr/>
            <p:nvPr/>
          </p:nvSpPr>
          <p:spPr>
            <a:xfrm>
              <a:off x="735610" y="1457908"/>
              <a:ext cx="68422" cy="182504"/>
            </a:xfrm>
            <a:custGeom>
              <a:avLst/>
              <a:gdLst/>
              <a:ahLst/>
              <a:cxnLst/>
              <a:rect l="l" t="t" r="r" b="b"/>
              <a:pathLst>
                <a:path w="1551" h="4137" extrusionOk="0">
                  <a:moveTo>
                    <a:pt x="1550" y="0"/>
                  </a:moveTo>
                  <a:cubicBezTo>
                    <a:pt x="1527" y="39"/>
                    <a:pt x="1505" y="77"/>
                    <a:pt x="1480" y="114"/>
                  </a:cubicBezTo>
                  <a:cubicBezTo>
                    <a:pt x="1378" y="271"/>
                    <a:pt x="1275" y="432"/>
                    <a:pt x="1195" y="602"/>
                  </a:cubicBezTo>
                  <a:cubicBezTo>
                    <a:pt x="1111" y="783"/>
                    <a:pt x="1054" y="973"/>
                    <a:pt x="1005" y="1164"/>
                  </a:cubicBezTo>
                  <a:cubicBezTo>
                    <a:pt x="966" y="1313"/>
                    <a:pt x="954" y="1506"/>
                    <a:pt x="871" y="1637"/>
                  </a:cubicBezTo>
                  <a:cubicBezTo>
                    <a:pt x="802" y="1746"/>
                    <a:pt x="680" y="1810"/>
                    <a:pt x="574" y="1872"/>
                  </a:cubicBezTo>
                  <a:cubicBezTo>
                    <a:pt x="456" y="1942"/>
                    <a:pt x="365" y="1947"/>
                    <a:pt x="230" y="1960"/>
                  </a:cubicBezTo>
                  <a:cubicBezTo>
                    <a:pt x="96" y="1970"/>
                    <a:pt x="17" y="2014"/>
                    <a:pt x="7" y="2155"/>
                  </a:cubicBezTo>
                  <a:cubicBezTo>
                    <a:pt x="1" y="2254"/>
                    <a:pt x="9" y="2357"/>
                    <a:pt x="10" y="2454"/>
                  </a:cubicBezTo>
                  <a:cubicBezTo>
                    <a:pt x="12" y="2575"/>
                    <a:pt x="14" y="2696"/>
                    <a:pt x="16" y="2817"/>
                  </a:cubicBezTo>
                  <a:cubicBezTo>
                    <a:pt x="790" y="3700"/>
                    <a:pt x="1530" y="4136"/>
                    <a:pt x="1530" y="4136"/>
                  </a:cubicBezTo>
                  <a:lnTo>
                    <a:pt x="1550" y="4106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D57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2"/>
            <p:cNvSpPr/>
            <p:nvPr/>
          </p:nvSpPr>
          <p:spPr>
            <a:xfrm>
              <a:off x="1289766" y="1000494"/>
              <a:ext cx="138874" cy="168519"/>
            </a:xfrm>
            <a:custGeom>
              <a:avLst/>
              <a:gdLst/>
              <a:ahLst/>
              <a:cxnLst/>
              <a:rect l="l" t="t" r="r" b="b"/>
              <a:pathLst>
                <a:path w="3148" h="3820" extrusionOk="0">
                  <a:moveTo>
                    <a:pt x="1441" y="0"/>
                  </a:moveTo>
                  <a:cubicBezTo>
                    <a:pt x="592" y="0"/>
                    <a:pt x="211" y="773"/>
                    <a:pt x="211" y="773"/>
                  </a:cubicBezTo>
                  <a:lnTo>
                    <a:pt x="0" y="3595"/>
                  </a:lnTo>
                  <a:cubicBezTo>
                    <a:pt x="164" y="3748"/>
                    <a:pt x="380" y="3820"/>
                    <a:pt x="617" y="3820"/>
                  </a:cubicBezTo>
                  <a:cubicBezTo>
                    <a:pt x="1162" y="3820"/>
                    <a:pt x="1825" y="3442"/>
                    <a:pt x="2250" y="2796"/>
                  </a:cubicBezTo>
                  <a:cubicBezTo>
                    <a:pt x="3148" y="1429"/>
                    <a:pt x="2486" y="181"/>
                    <a:pt x="1744" y="32"/>
                  </a:cubicBezTo>
                  <a:cubicBezTo>
                    <a:pt x="1637" y="10"/>
                    <a:pt x="1536" y="0"/>
                    <a:pt x="1441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2"/>
            <p:cNvSpPr/>
            <p:nvPr/>
          </p:nvSpPr>
          <p:spPr>
            <a:xfrm>
              <a:off x="1289722" y="1000494"/>
              <a:ext cx="109979" cy="163755"/>
            </a:xfrm>
            <a:custGeom>
              <a:avLst/>
              <a:gdLst/>
              <a:ahLst/>
              <a:cxnLst/>
              <a:rect l="l" t="t" r="r" b="b"/>
              <a:pathLst>
                <a:path w="2493" h="3712" extrusionOk="0">
                  <a:moveTo>
                    <a:pt x="1441" y="0"/>
                  </a:moveTo>
                  <a:cubicBezTo>
                    <a:pt x="593" y="0"/>
                    <a:pt x="210" y="773"/>
                    <a:pt x="210" y="773"/>
                  </a:cubicBezTo>
                  <a:lnTo>
                    <a:pt x="0" y="3596"/>
                  </a:lnTo>
                  <a:cubicBezTo>
                    <a:pt x="50" y="3643"/>
                    <a:pt x="106" y="3680"/>
                    <a:pt x="165" y="3712"/>
                  </a:cubicBezTo>
                  <a:cubicBezTo>
                    <a:pt x="299" y="2754"/>
                    <a:pt x="550" y="1697"/>
                    <a:pt x="1297" y="1032"/>
                  </a:cubicBezTo>
                  <a:cubicBezTo>
                    <a:pt x="1556" y="801"/>
                    <a:pt x="1874" y="617"/>
                    <a:pt x="2207" y="617"/>
                  </a:cubicBezTo>
                  <a:cubicBezTo>
                    <a:pt x="2301" y="617"/>
                    <a:pt x="2397" y="632"/>
                    <a:pt x="2492" y="664"/>
                  </a:cubicBezTo>
                  <a:cubicBezTo>
                    <a:pt x="2316" y="323"/>
                    <a:pt x="2037" y="90"/>
                    <a:pt x="1744" y="32"/>
                  </a:cubicBezTo>
                  <a:cubicBezTo>
                    <a:pt x="1637" y="10"/>
                    <a:pt x="1536" y="0"/>
                    <a:pt x="1441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2"/>
            <p:cNvSpPr/>
            <p:nvPr/>
          </p:nvSpPr>
          <p:spPr>
            <a:xfrm>
              <a:off x="505822" y="1000494"/>
              <a:ext cx="138918" cy="168519"/>
            </a:xfrm>
            <a:custGeom>
              <a:avLst/>
              <a:gdLst/>
              <a:ahLst/>
              <a:cxnLst/>
              <a:rect l="l" t="t" r="r" b="b"/>
              <a:pathLst>
                <a:path w="3149" h="3820" extrusionOk="0">
                  <a:moveTo>
                    <a:pt x="1708" y="0"/>
                  </a:moveTo>
                  <a:cubicBezTo>
                    <a:pt x="1613" y="0"/>
                    <a:pt x="1512" y="10"/>
                    <a:pt x="1404" y="32"/>
                  </a:cubicBezTo>
                  <a:cubicBezTo>
                    <a:pt x="663" y="181"/>
                    <a:pt x="1" y="1429"/>
                    <a:pt x="899" y="2796"/>
                  </a:cubicBezTo>
                  <a:cubicBezTo>
                    <a:pt x="1324" y="3442"/>
                    <a:pt x="1987" y="3820"/>
                    <a:pt x="2532" y="3820"/>
                  </a:cubicBezTo>
                  <a:cubicBezTo>
                    <a:pt x="2770" y="3820"/>
                    <a:pt x="2985" y="3748"/>
                    <a:pt x="3148" y="3595"/>
                  </a:cubicBezTo>
                  <a:lnTo>
                    <a:pt x="2938" y="773"/>
                  </a:lnTo>
                  <a:cubicBezTo>
                    <a:pt x="2938" y="773"/>
                    <a:pt x="2558" y="0"/>
                    <a:pt x="1708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2"/>
            <p:cNvSpPr/>
            <p:nvPr/>
          </p:nvSpPr>
          <p:spPr>
            <a:xfrm>
              <a:off x="540892" y="1000405"/>
              <a:ext cx="103847" cy="163137"/>
            </a:xfrm>
            <a:custGeom>
              <a:avLst/>
              <a:gdLst/>
              <a:ahLst/>
              <a:cxnLst/>
              <a:rect l="l" t="t" r="r" b="b"/>
              <a:pathLst>
                <a:path w="2354" h="3698" extrusionOk="0">
                  <a:moveTo>
                    <a:pt x="912" y="0"/>
                  </a:moveTo>
                  <a:cubicBezTo>
                    <a:pt x="817" y="0"/>
                    <a:pt x="716" y="10"/>
                    <a:pt x="609" y="31"/>
                  </a:cubicBezTo>
                  <a:cubicBezTo>
                    <a:pt x="386" y="77"/>
                    <a:pt x="170" y="224"/>
                    <a:pt x="0" y="443"/>
                  </a:cubicBezTo>
                  <a:cubicBezTo>
                    <a:pt x="167" y="507"/>
                    <a:pt x="325" y="599"/>
                    <a:pt x="462" y="698"/>
                  </a:cubicBezTo>
                  <a:cubicBezTo>
                    <a:pt x="829" y="958"/>
                    <a:pt x="1090" y="1295"/>
                    <a:pt x="1310" y="1681"/>
                  </a:cubicBezTo>
                  <a:cubicBezTo>
                    <a:pt x="1676" y="2325"/>
                    <a:pt x="1951" y="3009"/>
                    <a:pt x="2216" y="3698"/>
                  </a:cubicBezTo>
                  <a:cubicBezTo>
                    <a:pt x="2264" y="3670"/>
                    <a:pt x="2311" y="3637"/>
                    <a:pt x="2353" y="3597"/>
                  </a:cubicBezTo>
                  <a:lnTo>
                    <a:pt x="2143" y="774"/>
                  </a:lnTo>
                  <a:cubicBezTo>
                    <a:pt x="2143" y="774"/>
                    <a:pt x="1762" y="0"/>
                    <a:pt x="912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2"/>
            <p:cNvSpPr/>
            <p:nvPr/>
          </p:nvSpPr>
          <p:spPr>
            <a:xfrm>
              <a:off x="755726" y="1304039"/>
              <a:ext cx="422445" cy="521307"/>
            </a:xfrm>
            <a:custGeom>
              <a:avLst/>
              <a:gdLst/>
              <a:ahLst/>
              <a:cxnLst/>
              <a:rect l="l" t="t" r="r" b="b"/>
              <a:pathLst>
                <a:path w="9576" h="11817" extrusionOk="0">
                  <a:moveTo>
                    <a:pt x="3435" y="0"/>
                  </a:moveTo>
                  <a:lnTo>
                    <a:pt x="3435" y="2310"/>
                  </a:lnTo>
                  <a:lnTo>
                    <a:pt x="972" y="2735"/>
                  </a:lnTo>
                  <a:cubicBezTo>
                    <a:pt x="972" y="2735"/>
                    <a:pt x="782" y="4726"/>
                    <a:pt x="628" y="6474"/>
                  </a:cubicBezTo>
                  <a:cubicBezTo>
                    <a:pt x="477" y="8176"/>
                    <a:pt x="131" y="9973"/>
                    <a:pt x="1" y="11816"/>
                  </a:cubicBezTo>
                  <a:lnTo>
                    <a:pt x="9576" y="11816"/>
                  </a:lnTo>
                  <a:cubicBezTo>
                    <a:pt x="9446" y="9973"/>
                    <a:pt x="9101" y="8176"/>
                    <a:pt x="8949" y="6474"/>
                  </a:cubicBezTo>
                  <a:cubicBezTo>
                    <a:pt x="8795" y="4728"/>
                    <a:pt x="8606" y="2735"/>
                    <a:pt x="8606" y="2735"/>
                  </a:cubicBezTo>
                  <a:lnTo>
                    <a:pt x="6143" y="2310"/>
                  </a:lnTo>
                  <a:lnTo>
                    <a:pt x="6143" y="0"/>
                  </a:ln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2"/>
            <p:cNvSpPr/>
            <p:nvPr/>
          </p:nvSpPr>
          <p:spPr>
            <a:xfrm>
              <a:off x="908337" y="1304084"/>
              <a:ext cx="119552" cy="98553"/>
            </a:xfrm>
            <a:custGeom>
              <a:avLst/>
              <a:gdLst/>
              <a:ahLst/>
              <a:cxnLst/>
              <a:rect l="l" t="t" r="r" b="b"/>
              <a:pathLst>
                <a:path w="2710" h="2234" extrusionOk="0">
                  <a:moveTo>
                    <a:pt x="1" y="0"/>
                  </a:moveTo>
                  <a:lnTo>
                    <a:pt x="1" y="2234"/>
                  </a:lnTo>
                  <a:cubicBezTo>
                    <a:pt x="4" y="2234"/>
                    <a:pt x="8" y="2234"/>
                    <a:pt x="11" y="2234"/>
                  </a:cubicBezTo>
                  <a:cubicBezTo>
                    <a:pt x="280" y="2234"/>
                    <a:pt x="553" y="2193"/>
                    <a:pt x="767" y="2156"/>
                  </a:cubicBezTo>
                  <a:cubicBezTo>
                    <a:pt x="1283" y="2067"/>
                    <a:pt x="1781" y="1907"/>
                    <a:pt x="2285" y="1771"/>
                  </a:cubicBezTo>
                  <a:cubicBezTo>
                    <a:pt x="2427" y="1733"/>
                    <a:pt x="2569" y="1691"/>
                    <a:pt x="2709" y="1650"/>
                  </a:cubicBezTo>
                  <a:lnTo>
                    <a:pt x="2709" y="0"/>
                  </a:ln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2"/>
            <p:cNvSpPr/>
            <p:nvPr/>
          </p:nvSpPr>
          <p:spPr>
            <a:xfrm>
              <a:off x="602365" y="553843"/>
              <a:ext cx="731559" cy="800378"/>
            </a:xfrm>
            <a:custGeom>
              <a:avLst/>
              <a:gdLst/>
              <a:ahLst/>
              <a:cxnLst/>
              <a:rect l="l" t="t" r="r" b="b"/>
              <a:pathLst>
                <a:path w="16583" h="18143" extrusionOk="0">
                  <a:moveTo>
                    <a:pt x="8285" y="1"/>
                  </a:moveTo>
                  <a:cubicBezTo>
                    <a:pt x="8269" y="1"/>
                    <a:pt x="8254" y="1"/>
                    <a:pt x="8239" y="1"/>
                  </a:cubicBezTo>
                  <a:cubicBezTo>
                    <a:pt x="3593" y="27"/>
                    <a:pt x="0" y="4112"/>
                    <a:pt x="371" y="8744"/>
                  </a:cubicBezTo>
                  <a:lnTo>
                    <a:pt x="699" y="12812"/>
                  </a:lnTo>
                  <a:cubicBezTo>
                    <a:pt x="904" y="15364"/>
                    <a:pt x="2838" y="17439"/>
                    <a:pt x="5369" y="17823"/>
                  </a:cubicBezTo>
                  <a:lnTo>
                    <a:pt x="6687" y="18022"/>
                  </a:lnTo>
                  <a:cubicBezTo>
                    <a:pt x="7216" y="18102"/>
                    <a:pt x="7751" y="18142"/>
                    <a:pt x="8286" y="18142"/>
                  </a:cubicBezTo>
                  <a:cubicBezTo>
                    <a:pt x="8821" y="18142"/>
                    <a:pt x="9356" y="18102"/>
                    <a:pt x="9886" y="18022"/>
                  </a:cubicBezTo>
                  <a:lnTo>
                    <a:pt x="11202" y="17823"/>
                  </a:lnTo>
                  <a:cubicBezTo>
                    <a:pt x="13733" y="17439"/>
                    <a:pt x="15667" y="15364"/>
                    <a:pt x="15872" y="12812"/>
                  </a:cubicBezTo>
                  <a:lnTo>
                    <a:pt x="16211" y="8588"/>
                  </a:lnTo>
                  <a:cubicBezTo>
                    <a:pt x="16582" y="3961"/>
                    <a:pt x="12927" y="1"/>
                    <a:pt x="8285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2"/>
            <p:cNvSpPr/>
            <p:nvPr/>
          </p:nvSpPr>
          <p:spPr>
            <a:xfrm>
              <a:off x="601284" y="554064"/>
              <a:ext cx="731559" cy="473266"/>
            </a:xfrm>
            <a:custGeom>
              <a:avLst/>
              <a:gdLst/>
              <a:ahLst/>
              <a:cxnLst/>
              <a:rect l="l" t="t" r="r" b="b"/>
              <a:pathLst>
                <a:path w="16583" h="10728" extrusionOk="0">
                  <a:moveTo>
                    <a:pt x="8285" y="1"/>
                  </a:moveTo>
                  <a:cubicBezTo>
                    <a:pt x="8269" y="1"/>
                    <a:pt x="8254" y="1"/>
                    <a:pt x="8239" y="1"/>
                  </a:cubicBezTo>
                  <a:cubicBezTo>
                    <a:pt x="3593" y="27"/>
                    <a:pt x="0" y="4112"/>
                    <a:pt x="372" y="8744"/>
                  </a:cubicBezTo>
                  <a:lnTo>
                    <a:pt x="531" y="10727"/>
                  </a:lnTo>
                  <a:cubicBezTo>
                    <a:pt x="1742" y="10449"/>
                    <a:pt x="2676" y="9497"/>
                    <a:pt x="3729" y="8888"/>
                  </a:cubicBezTo>
                  <a:cubicBezTo>
                    <a:pt x="3976" y="8745"/>
                    <a:pt x="4228" y="8609"/>
                    <a:pt x="4472" y="8459"/>
                  </a:cubicBezTo>
                  <a:cubicBezTo>
                    <a:pt x="4716" y="8311"/>
                    <a:pt x="4961" y="8162"/>
                    <a:pt x="5227" y="8058"/>
                  </a:cubicBezTo>
                  <a:cubicBezTo>
                    <a:pt x="5648" y="7894"/>
                    <a:pt x="6115" y="7867"/>
                    <a:pt x="6570" y="7867"/>
                  </a:cubicBezTo>
                  <a:cubicBezTo>
                    <a:pt x="6701" y="7867"/>
                    <a:pt x="6831" y="7869"/>
                    <a:pt x="6959" y="7871"/>
                  </a:cubicBezTo>
                  <a:cubicBezTo>
                    <a:pt x="7171" y="7874"/>
                    <a:pt x="7383" y="7883"/>
                    <a:pt x="7594" y="7883"/>
                  </a:cubicBezTo>
                  <a:cubicBezTo>
                    <a:pt x="7668" y="7883"/>
                    <a:pt x="7742" y="7882"/>
                    <a:pt x="7816" y="7879"/>
                  </a:cubicBezTo>
                  <a:cubicBezTo>
                    <a:pt x="8120" y="7866"/>
                    <a:pt x="8423" y="7841"/>
                    <a:pt x="8725" y="7817"/>
                  </a:cubicBezTo>
                  <a:cubicBezTo>
                    <a:pt x="9219" y="7777"/>
                    <a:pt x="9715" y="7736"/>
                    <a:pt x="10211" y="7736"/>
                  </a:cubicBezTo>
                  <a:cubicBezTo>
                    <a:pt x="10369" y="7736"/>
                    <a:pt x="10526" y="7740"/>
                    <a:pt x="10683" y="7750"/>
                  </a:cubicBezTo>
                  <a:cubicBezTo>
                    <a:pt x="11242" y="7785"/>
                    <a:pt x="11769" y="7912"/>
                    <a:pt x="12272" y="8160"/>
                  </a:cubicBezTo>
                  <a:cubicBezTo>
                    <a:pt x="12800" y="8420"/>
                    <a:pt x="13066" y="8931"/>
                    <a:pt x="13437" y="9362"/>
                  </a:cubicBezTo>
                  <a:cubicBezTo>
                    <a:pt x="14103" y="10137"/>
                    <a:pt x="15054" y="10538"/>
                    <a:pt x="16042" y="10681"/>
                  </a:cubicBezTo>
                  <a:lnTo>
                    <a:pt x="16210" y="8588"/>
                  </a:lnTo>
                  <a:cubicBezTo>
                    <a:pt x="16582" y="3961"/>
                    <a:pt x="12926" y="1"/>
                    <a:pt x="8285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2"/>
            <p:cNvSpPr/>
            <p:nvPr/>
          </p:nvSpPr>
          <p:spPr>
            <a:xfrm>
              <a:off x="1163733" y="1093617"/>
              <a:ext cx="129257" cy="129213"/>
            </a:xfrm>
            <a:custGeom>
              <a:avLst/>
              <a:gdLst/>
              <a:ahLst/>
              <a:cxnLst/>
              <a:rect l="l" t="t" r="r" b="b"/>
              <a:pathLst>
                <a:path w="2930" h="2929" extrusionOk="0">
                  <a:moveTo>
                    <a:pt x="1465" y="1"/>
                  </a:moveTo>
                  <a:cubicBezTo>
                    <a:pt x="656" y="1"/>
                    <a:pt x="1" y="655"/>
                    <a:pt x="1" y="1464"/>
                  </a:cubicBezTo>
                  <a:cubicBezTo>
                    <a:pt x="1" y="2273"/>
                    <a:pt x="656" y="2929"/>
                    <a:pt x="1465" y="2929"/>
                  </a:cubicBezTo>
                  <a:cubicBezTo>
                    <a:pt x="2274" y="2929"/>
                    <a:pt x="2930" y="2273"/>
                    <a:pt x="2930" y="1464"/>
                  </a:cubicBezTo>
                  <a:cubicBezTo>
                    <a:pt x="2930" y="655"/>
                    <a:pt x="2274" y="1"/>
                    <a:pt x="14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2"/>
            <p:cNvSpPr/>
            <p:nvPr/>
          </p:nvSpPr>
          <p:spPr>
            <a:xfrm>
              <a:off x="641560" y="1093617"/>
              <a:ext cx="129169" cy="129213"/>
            </a:xfrm>
            <a:custGeom>
              <a:avLst/>
              <a:gdLst/>
              <a:ahLst/>
              <a:cxnLst/>
              <a:rect l="l" t="t" r="r" b="b"/>
              <a:pathLst>
                <a:path w="2928" h="2929" extrusionOk="0">
                  <a:moveTo>
                    <a:pt x="1463" y="1"/>
                  </a:moveTo>
                  <a:cubicBezTo>
                    <a:pt x="655" y="1"/>
                    <a:pt x="0" y="655"/>
                    <a:pt x="0" y="1464"/>
                  </a:cubicBezTo>
                  <a:cubicBezTo>
                    <a:pt x="0" y="2273"/>
                    <a:pt x="655" y="2929"/>
                    <a:pt x="1463" y="2929"/>
                  </a:cubicBezTo>
                  <a:cubicBezTo>
                    <a:pt x="2272" y="2929"/>
                    <a:pt x="2928" y="2273"/>
                    <a:pt x="2928" y="1464"/>
                  </a:cubicBezTo>
                  <a:cubicBezTo>
                    <a:pt x="2928" y="655"/>
                    <a:pt x="2272" y="1"/>
                    <a:pt x="14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1077403" y="1000626"/>
              <a:ext cx="129213" cy="136889"/>
            </a:xfrm>
            <a:custGeom>
              <a:avLst/>
              <a:gdLst/>
              <a:ahLst/>
              <a:cxnLst/>
              <a:rect l="l" t="t" r="r" b="b"/>
              <a:pathLst>
                <a:path w="2929" h="3103" extrusionOk="0">
                  <a:moveTo>
                    <a:pt x="1464" y="0"/>
                  </a:moveTo>
                  <a:cubicBezTo>
                    <a:pt x="656" y="0"/>
                    <a:pt x="1" y="695"/>
                    <a:pt x="1" y="1551"/>
                  </a:cubicBezTo>
                  <a:cubicBezTo>
                    <a:pt x="1" y="2408"/>
                    <a:pt x="656" y="3103"/>
                    <a:pt x="1464" y="3103"/>
                  </a:cubicBezTo>
                  <a:cubicBezTo>
                    <a:pt x="2273" y="3103"/>
                    <a:pt x="2929" y="2408"/>
                    <a:pt x="2929" y="1551"/>
                  </a:cubicBezTo>
                  <a:cubicBezTo>
                    <a:pt x="2929" y="695"/>
                    <a:pt x="2273" y="0"/>
                    <a:pt x="14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1056934" y="995376"/>
              <a:ext cx="170328" cy="56335"/>
            </a:xfrm>
            <a:custGeom>
              <a:avLst/>
              <a:gdLst/>
              <a:ahLst/>
              <a:cxnLst/>
              <a:rect l="l" t="t" r="r" b="b"/>
              <a:pathLst>
                <a:path w="3861" h="1277" extrusionOk="0">
                  <a:moveTo>
                    <a:pt x="1930" y="1"/>
                  </a:moveTo>
                  <a:cubicBezTo>
                    <a:pt x="1151" y="1"/>
                    <a:pt x="424" y="419"/>
                    <a:pt x="34" y="1094"/>
                  </a:cubicBezTo>
                  <a:cubicBezTo>
                    <a:pt x="0" y="1152"/>
                    <a:pt x="20" y="1225"/>
                    <a:pt x="78" y="1259"/>
                  </a:cubicBezTo>
                  <a:cubicBezTo>
                    <a:pt x="97" y="1270"/>
                    <a:pt x="118" y="1275"/>
                    <a:pt x="139" y="1275"/>
                  </a:cubicBezTo>
                  <a:cubicBezTo>
                    <a:pt x="179" y="1275"/>
                    <a:pt x="221" y="1253"/>
                    <a:pt x="245" y="1216"/>
                  </a:cubicBezTo>
                  <a:cubicBezTo>
                    <a:pt x="593" y="616"/>
                    <a:pt x="1239" y="243"/>
                    <a:pt x="1931" y="243"/>
                  </a:cubicBezTo>
                  <a:cubicBezTo>
                    <a:pt x="2624" y="243"/>
                    <a:pt x="3270" y="615"/>
                    <a:pt x="3616" y="1215"/>
                  </a:cubicBezTo>
                  <a:cubicBezTo>
                    <a:pt x="3638" y="1254"/>
                    <a:pt x="3678" y="1276"/>
                    <a:pt x="3720" y="1276"/>
                  </a:cubicBezTo>
                  <a:cubicBezTo>
                    <a:pt x="3741" y="1276"/>
                    <a:pt x="3762" y="1271"/>
                    <a:pt x="3781" y="1259"/>
                  </a:cubicBezTo>
                  <a:cubicBezTo>
                    <a:pt x="3840" y="1227"/>
                    <a:pt x="3860" y="1152"/>
                    <a:pt x="3827" y="1094"/>
                  </a:cubicBezTo>
                  <a:cubicBezTo>
                    <a:pt x="3435" y="419"/>
                    <a:pt x="2709" y="1"/>
                    <a:pt x="1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1075682" y="904017"/>
              <a:ext cx="132742" cy="33616"/>
            </a:xfrm>
            <a:custGeom>
              <a:avLst/>
              <a:gdLst/>
              <a:ahLst/>
              <a:cxnLst/>
              <a:rect l="l" t="t" r="r" b="b"/>
              <a:pathLst>
                <a:path w="3009" h="762" extrusionOk="0">
                  <a:moveTo>
                    <a:pt x="1505" y="1"/>
                  </a:moveTo>
                  <a:cubicBezTo>
                    <a:pt x="970" y="1"/>
                    <a:pt x="456" y="195"/>
                    <a:pt x="56" y="549"/>
                  </a:cubicBezTo>
                  <a:cubicBezTo>
                    <a:pt x="6" y="593"/>
                    <a:pt x="1" y="671"/>
                    <a:pt x="46" y="720"/>
                  </a:cubicBezTo>
                  <a:cubicBezTo>
                    <a:pt x="70" y="748"/>
                    <a:pt x="104" y="762"/>
                    <a:pt x="138" y="762"/>
                  </a:cubicBezTo>
                  <a:cubicBezTo>
                    <a:pt x="167" y="762"/>
                    <a:pt x="195" y="752"/>
                    <a:pt x="218" y="732"/>
                  </a:cubicBezTo>
                  <a:cubicBezTo>
                    <a:pt x="573" y="419"/>
                    <a:pt x="1030" y="246"/>
                    <a:pt x="1505" y="246"/>
                  </a:cubicBezTo>
                  <a:cubicBezTo>
                    <a:pt x="1979" y="246"/>
                    <a:pt x="2436" y="418"/>
                    <a:pt x="2792" y="732"/>
                  </a:cubicBezTo>
                  <a:cubicBezTo>
                    <a:pt x="2814" y="751"/>
                    <a:pt x="2843" y="761"/>
                    <a:pt x="2872" y="761"/>
                  </a:cubicBezTo>
                  <a:cubicBezTo>
                    <a:pt x="2905" y="761"/>
                    <a:pt x="2939" y="748"/>
                    <a:pt x="2963" y="720"/>
                  </a:cubicBezTo>
                  <a:cubicBezTo>
                    <a:pt x="3009" y="670"/>
                    <a:pt x="3003" y="593"/>
                    <a:pt x="2953" y="549"/>
                  </a:cubicBezTo>
                  <a:cubicBezTo>
                    <a:pt x="2553" y="195"/>
                    <a:pt x="2039" y="1"/>
                    <a:pt x="1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2"/>
            <p:cNvSpPr/>
            <p:nvPr/>
          </p:nvSpPr>
          <p:spPr>
            <a:xfrm>
              <a:off x="588050" y="537830"/>
              <a:ext cx="757896" cy="481471"/>
            </a:xfrm>
            <a:custGeom>
              <a:avLst/>
              <a:gdLst/>
              <a:ahLst/>
              <a:cxnLst/>
              <a:rect l="l" t="t" r="r" b="b"/>
              <a:pathLst>
                <a:path w="17180" h="10914" extrusionOk="0">
                  <a:moveTo>
                    <a:pt x="8590" y="0"/>
                  </a:moveTo>
                  <a:cubicBezTo>
                    <a:pt x="6290" y="14"/>
                    <a:pt x="4102" y="966"/>
                    <a:pt x="2527" y="2682"/>
                  </a:cubicBezTo>
                  <a:cubicBezTo>
                    <a:pt x="927" y="4426"/>
                    <a:pt x="1" y="6791"/>
                    <a:pt x="307" y="9136"/>
                  </a:cubicBezTo>
                  <a:cubicBezTo>
                    <a:pt x="454" y="10258"/>
                    <a:pt x="816" y="10914"/>
                    <a:pt x="816" y="10914"/>
                  </a:cubicBezTo>
                  <a:cubicBezTo>
                    <a:pt x="816" y="10914"/>
                    <a:pt x="2204" y="10213"/>
                    <a:pt x="3267" y="8353"/>
                  </a:cubicBezTo>
                  <a:cubicBezTo>
                    <a:pt x="3267" y="8353"/>
                    <a:pt x="6667" y="7644"/>
                    <a:pt x="8590" y="5882"/>
                  </a:cubicBezTo>
                  <a:cubicBezTo>
                    <a:pt x="10514" y="7644"/>
                    <a:pt x="13914" y="8353"/>
                    <a:pt x="13914" y="8353"/>
                  </a:cubicBezTo>
                  <a:cubicBezTo>
                    <a:pt x="14977" y="10213"/>
                    <a:pt x="16364" y="10914"/>
                    <a:pt x="16364" y="10914"/>
                  </a:cubicBezTo>
                  <a:cubicBezTo>
                    <a:pt x="16364" y="10914"/>
                    <a:pt x="16726" y="10259"/>
                    <a:pt x="16873" y="9136"/>
                  </a:cubicBezTo>
                  <a:cubicBezTo>
                    <a:pt x="17180" y="6790"/>
                    <a:pt x="16253" y="4424"/>
                    <a:pt x="14653" y="2682"/>
                  </a:cubicBezTo>
                  <a:cubicBezTo>
                    <a:pt x="13079" y="966"/>
                    <a:pt x="10890" y="14"/>
                    <a:pt x="8590" y="0"/>
                  </a:cubicBezTo>
                  <a:close/>
                </a:path>
              </a:pathLst>
            </a:custGeom>
            <a:solidFill>
              <a:srgbClr val="E5BD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2"/>
            <p:cNvSpPr/>
            <p:nvPr/>
          </p:nvSpPr>
          <p:spPr>
            <a:xfrm>
              <a:off x="599784" y="537874"/>
              <a:ext cx="734735" cy="360508"/>
            </a:xfrm>
            <a:custGeom>
              <a:avLst/>
              <a:gdLst/>
              <a:ahLst/>
              <a:cxnLst/>
              <a:rect l="l" t="t" r="r" b="b"/>
              <a:pathLst>
                <a:path w="16655" h="8172" extrusionOk="0">
                  <a:moveTo>
                    <a:pt x="8325" y="0"/>
                  </a:moveTo>
                  <a:cubicBezTo>
                    <a:pt x="6027" y="14"/>
                    <a:pt x="3837" y="966"/>
                    <a:pt x="2262" y="2682"/>
                  </a:cubicBezTo>
                  <a:cubicBezTo>
                    <a:pt x="974" y="4086"/>
                    <a:pt x="123" y="5894"/>
                    <a:pt x="0" y="7769"/>
                  </a:cubicBezTo>
                  <a:cubicBezTo>
                    <a:pt x="199" y="7804"/>
                    <a:pt x="398" y="7845"/>
                    <a:pt x="597" y="7883"/>
                  </a:cubicBezTo>
                  <a:cubicBezTo>
                    <a:pt x="1007" y="7961"/>
                    <a:pt x="1415" y="8014"/>
                    <a:pt x="1831" y="8037"/>
                  </a:cubicBezTo>
                  <a:cubicBezTo>
                    <a:pt x="2510" y="8076"/>
                    <a:pt x="3192" y="8103"/>
                    <a:pt x="3874" y="8126"/>
                  </a:cubicBezTo>
                  <a:cubicBezTo>
                    <a:pt x="5011" y="7796"/>
                    <a:pt x="7011" y="7084"/>
                    <a:pt x="8324" y="5881"/>
                  </a:cubicBezTo>
                  <a:cubicBezTo>
                    <a:pt x="9699" y="7141"/>
                    <a:pt x="11827" y="7862"/>
                    <a:pt x="12930" y="8172"/>
                  </a:cubicBezTo>
                  <a:cubicBezTo>
                    <a:pt x="14175" y="8103"/>
                    <a:pt x="15418" y="7988"/>
                    <a:pt x="16654" y="7810"/>
                  </a:cubicBezTo>
                  <a:cubicBezTo>
                    <a:pt x="16541" y="5919"/>
                    <a:pt x="15688" y="4096"/>
                    <a:pt x="14389" y="2682"/>
                  </a:cubicBezTo>
                  <a:cubicBezTo>
                    <a:pt x="12814" y="966"/>
                    <a:pt x="10625" y="14"/>
                    <a:pt x="8325" y="0"/>
                  </a:cubicBezTo>
                  <a:close/>
                </a:path>
              </a:pathLst>
            </a:custGeom>
            <a:solidFill>
              <a:srgbClr val="E5BD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2"/>
            <p:cNvSpPr/>
            <p:nvPr/>
          </p:nvSpPr>
          <p:spPr>
            <a:xfrm>
              <a:off x="578345" y="509024"/>
              <a:ext cx="777042" cy="371492"/>
            </a:xfrm>
            <a:custGeom>
              <a:avLst/>
              <a:gdLst/>
              <a:ahLst/>
              <a:cxnLst/>
              <a:rect l="l" t="t" r="r" b="b"/>
              <a:pathLst>
                <a:path w="17614" h="8421" extrusionOk="0">
                  <a:moveTo>
                    <a:pt x="8809" y="1"/>
                  </a:moveTo>
                  <a:cubicBezTo>
                    <a:pt x="6975" y="1"/>
                    <a:pt x="5560" y="264"/>
                    <a:pt x="4444" y="668"/>
                  </a:cubicBezTo>
                  <a:cubicBezTo>
                    <a:pt x="4258" y="735"/>
                    <a:pt x="4062" y="769"/>
                    <a:pt x="3867" y="769"/>
                  </a:cubicBezTo>
                  <a:cubicBezTo>
                    <a:pt x="3655" y="769"/>
                    <a:pt x="3442" y="729"/>
                    <a:pt x="3242" y="651"/>
                  </a:cubicBezTo>
                  <a:cubicBezTo>
                    <a:pt x="2713" y="442"/>
                    <a:pt x="1967" y="197"/>
                    <a:pt x="1127" y="71"/>
                  </a:cubicBezTo>
                  <a:cubicBezTo>
                    <a:pt x="1094" y="66"/>
                    <a:pt x="1060" y="64"/>
                    <a:pt x="1027" y="64"/>
                  </a:cubicBezTo>
                  <a:cubicBezTo>
                    <a:pt x="696" y="64"/>
                    <a:pt x="407" y="305"/>
                    <a:pt x="360" y="643"/>
                  </a:cubicBezTo>
                  <a:cubicBezTo>
                    <a:pt x="219" y="1673"/>
                    <a:pt x="0" y="3974"/>
                    <a:pt x="140" y="7758"/>
                  </a:cubicBezTo>
                  <a:cubicBezTo>
                    <a:pt x="145" y="7912"/>
                    <a:pt x="263" y="8042"/>
                    <a:pt x="415" y="8061"/>
                  </a:cubicBezTo>
                  <a:cubicBezTo>
                    <a:pt x="1193" y="8158"/>
                    <a:pt x="3743" y="8420"/>
                    <a:pt x="8808" y="8420"/>
                  </a:cubicBezTo>
                  <a:cubicBezTo>
                    <a:pt x="13873" y="8420"/>
                    <a:pt x="16423" y="8158"/>
                    <a:pt x="17200" y="8061"/>
                  </a:cubicBezTo>
                  <a:cubicBezTo>
                    <a:pt x="17352" y="8042"/>
                    <a:pt x="17470" y="7913"/>
                    <a:pt x="17475" y="7758"/>
                  </a:cubicBezTo>
                  <a:cubicBezTo>
                    <a:pt x="17614" y="3974"/>
                    <a:pt x="17396" y="1673"/>
                    <a:pt x="17254" y="643"/>
                  </a:cubicBezTo>
                  <a:cubicBezTo>
                    <a:pt x="17210" y="304"/>
                    <a:pt x="16923" y="64"/>
                    <a:pt x="16592" y="64"/>
                  </a:cubicBezTo>
                  <a:cubicBezTo>
                    <a:pt x="16558" y="64"/>
                    <a:pt x="16524" y="66"/>
                    <a:pt x="16490" y="71"/>
                  </a:cubicBezTo>
                  <a:cubicBezTo>
                    <a:pt x="15650" y="197"/>
                    <a:pt x="14905" y="442"/>
                    <a:pt x="14376" y="651"/>
                  </a:cubicBezTo>
                  <a:cubicBezTo>
                    <a:pt x="14176" y="730"/>
                    <a:pt x="13965" y="770"/>
                    <a:pt x="13753" y="770"/>
                  </a:cubicBezTo>
                  <a:cubicBezTo>
                    <a:pt x="13557" y="770"/>
                    <a:pt x="13361" y="736"/>
                    <a:pt x="13174" y="668"/>
                  </a:cubicBezTo>
                  <a:cubicBezTo>
                    <a:pt x="12060" y="263"/>
                    <a:pt x="10643" y="1"/>
                    <a:pt x="88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2"/>
            <p:cNvSpPr/>
            <p:nvPr/>
          </p:nvSpPr>
          <p:spPr>
            <a:xfrm>
              <a:off x="580462" y="601530"/>
              <a:ext cx="770777" cy="278851"/>
            </a:xfrm>
            <a:custGeom>
              <a:avLst/>
              <a:gdLst/>
              <a:ahLst/>
              <a:cxnLst/>
              <a:rect l="l" t="t" r="r" b="b"/>
              <a:pathLst>
                <a:path w="17472" h="6321" extrusionOk="0">
                  <a:moveTo>
                    <a:pt x="164" y="1"/>
                  </a:moveTo>
                  <a:cubicBezTo>
                    <a:pt x="68" y="1268"/>
                    <a:pt x="0" y="3131"/>
                    <a:pt x="94" y="5659"/>
                  </a:cubicBezTo>
                  <a:cubicBezTo>
                    <a:pt x="99" y="5813"/>
                    <a:pt x="216" y="5943"/>
                    <a:pt x="368" y="5963"/>
                  </a:cubicBezTo>
                  <a:cubicBezTo>
                    <a:pt x="1147" y="6059"/>
                    <a:pt x="3697" y="6321"/>
                    <a:pt x="8761" y="6321"/>
                  </a:cubicBezTo>
                  <a:cubicBezTo>
                    <a:pt x="13826" y="6321"/>
                    <a:pt x="16377" y="6060"/>
                    <a:pt x="17153" y="5963"/>
                  </a:cubicBezTo>
                  <a:cubicBezTo>
                    <a:pt x="17305" y="5943"/>
                    <a:pt x="17423" y="5815"/>
                    <a:pt x="17428" y="5659"/>
                  </a:cubicBezTo>
                  <a:cubicBezTo>
                    <a:pt x="17459" y="4834"/>
                    <a:pt x="17471" y="4083"/>
                    <a:pt x="17471" y="3398"/>
                  </a:cubicBezTo>
                  <a:lnTo>
                    <a:pt x="17471" y="3398"/>
                  </a:lnTo>
                  <a:cubicBezTo>
                    <a:pt x="16810" y="3603"/>
                    <a:pt x="16136" y="3779"/>
                    <a:pt x="15460" y="3924"/>
                  </a:cubicBezTo>
                  <a:cubicBezTo>
                    <a:pt x="13859" y="4266"/>
                    <a:pt x="12212" y="4463"/>
                    <a:pt x="10570" y="4463"/>
                  </a:cubicBezTo>
                  <a:cubicBezTo>
                    <a:pt x="10196" y="4463"/>
                    <a:pt x="9823" y="4453"/>
                    <a:pt x="9451" y="4432"/>
                  </a:cubicBezTo>
                  <a:cubicBezTo>
                    <a:pt x="7061" y="4295"/>
                    <a:pt x="4656" y="3523"/>
                    <a:pt x="2653" y="2211"/>
                  </a:cubicBezTo>
                  <a:cubicBezTo>
                    <a:pt x="1717" y="1598"/>
                    <a:pt x="873" y="853"/>
                    <a:pt x="164" y="1"/>
                  </a:cubicBezTo>
                  <a:close/>
                </a:path>
              </a:pathLst>
            </a:custGeom>
            <a:solidFill>
              <a:srgbClr val="B444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2"/>
            <p:cNvSpPr/>
            <p:nvPr/>
          </p:nvSpPr>
          <p:spPr>
            <a:xfrm>
              <a:off x="1211111" y="1019418"/>
              <a:ext cx="35424" cy="22807"/>
            </a:xfrm>
            <a:custGeom>
              <a:avLst/>
              <a:gdLst/>
              <a:ahLst/>
              <a:cxnLst/>
              <a:rect l="l" t="t" r="r" b="b"/>
              <a:pathLst>
                <a:path w="803" h="517" extrusionOk="0">
                  <a:moveTo>
                    <a:pt x="698" y="0"/>
                  </a:moveTo>
                  <a:cubicBezTo>
                    <a:pt x="682" y="0"/>
                    <a:pt x="667" y="4"/>
                    <a:pt x="653" y="12"/>
                  </a:cubicBezTo>
                  <a:lnTo>
                    <a:pt x="59" y="345"/>
                  </a:lnTo>
                  <a:cubicBezTo>
                    <a:pt x="16" y="371"/>
                    <a:pt x="1" y="427"/>
                    <a:pt x="25" y="470"/>
                  </a:cubicBezTo>
                  <a:cubicBezTo>
                    <a:pt x="43" y="499"/>
                    <a:pt x="73" y="517"/>
                    <a:pt x="106" y="517"/>
                  </a:cubicBezTo>
                  <a:cubicBezTo>
                    <a:pt x="121" y="517"/>
                    <a:pt x="135" y="512"/>
                    <a:pt x="150" y="504"/>
                  </a:cubicBezTo>
                  <a:lnTo>
                    <a:pt x="743" y="171"/>
                  </a:lnTo>
                  <a:cubicBezTo>
                    <a:pt x="786" y="146"/>
                    <a:pt x="802" y="89"/>
                    <a:pt x="778" y="46"/>
                  </a:cubicBezTo>
                  <a:cubicBezTo>
                    <a:pt x="761" y="17"/>
                    <a:pt x="730" y="0"/>
                    <a:pt x="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2"/>
            <p:cNvSpPr/>
            <p:nvPr/>
          </p:nvSpPr>
          <p:spPr>
            <a:xfrm>
              <a:off x="727846" y="1000626"/>
              <a:ext cx="129257" cy="136889"/>
            </a:xfrm>
            <a:custGeom>
              <a:avLst/>
              <a:gdLst/>
              <a:ahLst/>
              <a:cxnLst/>
              <a:rect l="l" t="t" r="r" b="b"/>
              <a:pathLst>
                <a:path w="2930" h="3103" extrusionOk="0">
                  <a:moveTo>
                    <a:pt x="1465" y="0"/>
                  </a:moveTo>
                  <a:cubicBezTo>
                    <a:pt x="657" y="0"/>
                    <a:pt x="0" y="696"/>
                    <a:pt x="0" y="1552"/>
                  </a:cubicBezTo>
                  <a:cubicBezTo>
                    <a:pt x="0" y="2408"/>
                    <a:pt x="656" y="3103"/>
                    <a:pt x="1465" y="3103"/>
                  </a:cubicBezTo>
                  <a:cubicBezTo>
                    <a:pt x="2274" y="3103"/>
                    <a:pt x="2929" y="2408"/>
                    <a:pt x="2929" y="1552"/>
                  </a:cubicBezTo>
                  <a:cubicBezTo>
                    <a:pt x="2929" y="696"/>
                    <a:pt x="2274" y="0"/>
                    <a:pt x="1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2"/>
            <p:cNvSpPr/>
            <p:nvPr/>
          </p:nvSpPr>
          <p:spPr>
            <a:xfrm>
              <a:off x="707377" y="995288"/>
              <a:ext cx="170328" cy="56335"/>
            </a:xfrm>
            <a:custGeom>
              <a:avLst/>
              <a:gdLst/>
              <a:ahLst/>
              <a:cxnLst/>
              <a:rect l="l" t="t" r="r" b="b"/>
              <a:pathLst>
                <a:path w="3861" h="1277" extrusionOk="0">
                  <a:moveTo>
                    <a:pt x="1930" y="0"/>
                  </a:moveTo>
                  <a:cubicBezTo>
                    <a:pt x="1151" y="0"/>
                    <a:pt x="423" y="420"/>
                    <a:pt x="33" y="1094"/>
                  </a:cubicBezTo>
                  <a:cubicBezTo>
                    <a:pt x="1" y="1152"/>
                    <a:pt x="20" y="1225"/>
                    <a:pt x="79" y="1260"/>
                  </a:cubicBezTo>
                  <a:cubicBezTo>
                    <a:pt x="97" y="1271"/>
                    <a:pt x="117" y="1276"/>
                    <a:pt x="138" y="1276"/>
                  </a:cubicBezTo>
                  <a:cubicBezTo>
                    <a:pt x="180" y="1276"/>
                    <a:pt x="222" y="1254"/>
                    <a:pt x="244" y="1215"/>
                  </a:cubicBezTo>
                  <a:cubicBezTo>
                    <a:pt x="590" y="616"/>
                    <a:pt x="1236" y="243"/>
                    <a:pt x="1929" y="243"/>
                  </a:cubicBezTo>
                  <a:cubicBezTo>
                    <a:pt x="2622" y="243"/>
                    <a:pt x="3268" y="617"/>
                    <a:pt x="3615" y="1217"/>
                  </a:cubicBezTo>
                  <a:cubicBezTo>
                    <a:pt x="3637" y="1255"/>
                    <a:pt x="3678" y="1277"/>
                    <a:pt x="3720" y="1277"/>
                  </a:cubicBezTo>
                  <a:cubicBezTo>
                    <a:pt x="3741" y="1277"/>
                    <a:pt x="3762" y="1272"/>
                    <a:pt x="3782" y="1260"/>
                  </a:cubicBezTo>
                  <a:cubicBezTo>
                    <a:pt x="3841" y="1227"/>
                    <a:pt x="3861" y="1152"/>
                    <a:pt x="3826" y="1094"/>
                  </a:cubicBezTo>
                  <a:cubicBezTo>
                    <a:pt x="3436" y="420"/>
                    <a:pt x="2708" y="0"/>
                    <a:pt x="1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2"/>
            <p:cNvSpPr/>
            <p:nvPr/>
          </p:nvSpPr>
          <p:spPr>
            <a:xfrm>
              <a:off x="726170" y="904017"/>
              <a:ext cx="132654" cy="33660"/>
            </a:xfrm>
            <a:custGeom>
              <a:avLst/>
              <a:gdLst/>
              <a:ahLst/>
              <a:cxnLst/>
              <a:rect l="l" t="t" r="r" b="b"/>
              <a:pathLst>
                <a:path w="3007" h="763" extrusionOk="0">
                  <a:moveTo>
                    <a:pt x="1504" y="1"/>
                  </a:moveTo>
                  <a:cubicBezTo>
                    <a:pt x="969" y="1"/>
                    <a:pt x="455" y="195"/>
                    <a:pt x="55" y="549"/>
                  </a:cubicBezTo>
                  <a:cubicBezTo>
                    <a:pt x="6" y="593"/>
                    <a:pt x="0" y="671"/>
                    <a:pt x="44" y="720"/>
                  </a:cubicBezTo>
                  <a:cubicBezTo>
                    <a:pt x="69" y="747"/>
                    <a:pt x="101" y="761"/>
                    <a:pt x="136" y="761"/>
                  </a:cubicBezTo>
                  <a:cubicBezTo>
                    <a:pt x="164" y="761"/>
                    <a:pt x="194" y="751"/>
                    <a:pt x="216" y="732"/>
                  </a:cubicBezTo>
                  <a:cubicBezTo>
                    <a:pt x="570" y="419"/>
                    <a:pt x="1029" y="246"/>
                    <a:pt x="1503" y="246"/>
                  </a:cubicBezTo>
                  <a:cubicBezTo>
                    <a:pt x="1976" y="246"/>
                    <a:pt x="2433" y="418"/>
                    <a:pt x="2790" y="732"/>
                  </a:cubicBezTo>
                  <a:cubicBezTo>
                    <a:pt x="2813" y="752"/>
                    <a:pt x="2841" y="762"/>
                    <a:pt x="2870" y="762"/>
                  </a:cubicBezTo>
                  <a:cubicBezTo>
                    <a:pt x="2904" y="762"/>
                    <a:pt x="2937" y="748"/>
                    <a:pt x="2961" y="720"/>
                  </a:cubicBezTo>
                  <a:cubicBezTo>
                    <a:pt x="3006" y="670"/>
                    <a:pt x="3001" y="593"/>
                    <a:pt x="2950" y="549"/>
                  </a:cubicBezTo>
                  <a:cubicBezTo>
                    <a:pt x="2551" y="195"/>
                    <a:pt x="2038" y="1"/>
                    <a:pt x="1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2"/>
            <p:cNvSpPr/>
            <p:nvPr/>
          </p:nvSpPr>
          <p:spPr>
            <a:xfrm>
              <a:off x="687967" y="1019418"/>
              <a:ext cx="35468" cy="22807"/>
            </a:xfrm>
            <a:custGeom>
              <a:avLst/>
              <a:gdLst/>
              <a:ahLst/>
              <a:cxnLst/>
              <a:rect l="l" t="t" r="r" b="b"/>
              <a:pathLst>
                <a:path w="804" h="517" extrusionOk="0">
                  <a:moveTo>
                    <a:pt x="105" y="0"/>
                  </a:moveTo>
                  <a:cubicBezTo>
                    <a:pt x="73" y="0"/>
                    <a:pt x="43" y="17"/>
                    <a:pt x="26" y="46"/>
                  </a:cubicBezTo>
                  <a:cubicBezTo>
                    <a:pt x="1" y="91"/>
                    <a:pt x="16" y="146"/>
                    <a:pt x="60" y="171"/>
                  </a:cubicBezTo>
                  <a:lnTo>
                    <a:pt x="653" y="504"/>
                  </a:lnTo>
                  <a:cubicBezTo>
                    <a:pt x="668" y="512"/>
                    <a:pt x="684" y="517"/>
                    <a:pt x="698" y="517"/>
                  </a:cubicBezTo>
                  <a:cubicBezTo>
                    <a:pt x="730" y="517"/>
                    <a:pt x="761" y="499"/>
                    <a:pt x="778" y="470"/>
                  </a:cubicBezTo>
                  <a:cubicBezTo>
                    <a:pt x="803" y="425"/>
                    <a:pt x="788" y="371"/>
                    <a:pt x="744" y="345"/>
                  </a:cubicBezTo>
                  <a:lnTo>
                    <a:pt x="151" y="12"/>
                  </a:lnTo>
                  <a:cubicBezTo>
                    <a:pt x="136" y="4"/>
                    <a:pt x="121" y="0"/>
                    <a:pt x="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2"/>
            <p:cNvSpPr/>
            <p:nvPr/>
          </p:nvSpPr>
          <p:spPr>
            <a:xfrm>
              <a:off x="948106" y="1182242"/>
              <a:ext cx="38336" cy="15926"/>
            </a:xfrm>
            <a:custGeom>
              <a:avLst/>
              <a:gdLst/>
              <a:ahLst/>
              <a:cxnLst/>
              <a:rect l="l" t="t" r="r" b="b"/>
              <a:pathLst>
                <a:path w="869" h="361" extrusionOk="0">
                  <a:moveTo>
                    <a:pt x="767" y="0"/>
                  </a:moveTo>
                  <a:cubicBezTo>
                    <a:pt x="759" y="0"/>
                    <a:pt x="751" y="1"/>
                    <a:pt x="743" y="4"/>
                  </a:cubicBezTo>
                  <a:lnTo>
                    <a:pt x="77" y="182"/>
                  </a:lnTo>
                  <a:cubicBezTo>
                    <a:pt x="29" y="195"/>
                    <a:pt x="1" y="245"/>
                    <a:pt x="13" y="294"/>
                  </a:cubicBezTo>
                  <a:cubicBezTo>
                    <a:pt x="24" y="335"/>
                    <a:pt x="60" y="361"/>
                    <a:pt x="101" y="361"/>
                  </a:cubicBezTo>
                  <a:cubicBezTo>
                    <a:pt x="109" y="361"/>
                    <a:pt x="117" y="359"/>
                    <a:pt x="125" y="358"/>
                  </a:cubicBezTo>
                  <a:lnTo>
                    <a:pt x="791" y="179"/>
                  </a:lnTo>
                  <a:cubicBezTo>
                    <a:pt x="839" y="165"/>
                    <a:pt x="868" y="116"/>
                    <a:pt x="855" y="68"/>
                  </a:cubicBezTo>
                  <a:cubicBezTo>
                    <a:pt x="844" y="27"/>
                    <a:pt x="807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2"/>
            <p:cNvSpPr/>
            <p:nvPr/>
          </p:nvSpPr>
          <p:spPr>
            <a:xfrm>
              <a:off x="871436" y="1237869"/>
              <a:ext cx="191547" cy="32425"/>
            </a:xfrm>
            <a:custGeom>
              <a:avLst/>
              <a:gdLst/>
              <a:ahLst/>
              <a:cxnLst/>
              <a:rect l="l" t="t" r="r" b="b"/>
              <a:pathLst>
                <a:path w="4342" h="735" extrusionOk="0">
                  <a:moveTo>
                    <a:pt x="103" y="0"/>
                  </a:moveTo>
                  <a:cubicBezTo>
                    <a:pt x="76" y="0"/>
                    <a:pt x="49" y="13"/>
                    <a:pt x="31" y="37"/>
                  </a:cubicBezTo>
                  <a:cubicBezTo>
                    <a:pt x="1" y="77"/>
                    <a:pt x="8" y="135"/>
                    <a:pt x="49" y="164"/>
                  </a:cubicBezTo>
                  <a:cubicBezTo>
                    <a:pt x="80" y="188"/>
                    <a:pt x="821" y="734"/>
                    <a:pt x="2171" y="734"/>
                  </a:cubicBezTo>
                  <a:cubicBezTo>
                    <a:pt x="3521" y="734"/>
                    <a:pt x="4263" y="187"/>
                    <a:pt x="4294" y="164"/>
                  </a:cubicBezTo>
                  <a:cubicBezTo>
                    <a:pt x="4335" y="135"/>
                    <a:pt x="4342" y="78"/>
                    <a:pt x="4312" y="37"/>
                  </a:cubicBezTo>
                  <a:cubicBezTo>
                    <a:pt x="4295" y="13"/>
                    <a:pt x="4268" y="0"/>
                    <a:pt x="4240" y="0"/>
                  </a:cubicBezTo>
                  <a:cubicBezTo>
                    <a:pt x="4221" y="0"/>
                    <a:pt x="4201" y="6"/>
                    <a:pt x="4184" y="19"/>
                  </a:cubicBezTo>
                  <a:cubicBezTo>
                    <a:pt x="4177" y="24"/>
                    <a:pt x="3462" y="552"/>
                    <a:pt x="2171" y="552"/>
                  </a:cubicBezTo>
                  <a:cubicBezTo>
                    <a:pt x="885" y="552"/>
                    <a:pt x="165" y="24"/>
                    <a:pt x="158" y="19"/>
                  </a:cubicBezTo>
                  <a:cubicBezTo>
                    <a:pt x="142" y="6"/>
                    <a:pt x="123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2"/>
            <p:cNvSpPr/>
            <p:nvPr/>
          </p:nvSpPr>
          <p:spPr>
            <a:xfrm>
              <a:off x="753785" y="1825286"/>
              <a:ext cx="426416" cy="147829"/>
            </a:xfrm>
            <a:custGeom>
              <a:avLst/>
              <a:gdLst/>
              <a:ahLst/>
              <a:cxnLst/>
              <a:rect l="l" t="t" r="r" b="b"/>
              <a:pathLst>
                <a:path w="9666" h="3351" extrusionOk="0">
                  <a:moveTo>
                    <a:pt x="47" y="0"/>
                  </a:moveTo>
                  <a:cubicBezTo>
                    <a:pt x="1" y="647"/>
                    <a:pt x="2" y="1225"/>
                    <a:pt x="23" y="1711"/>
                  </a:cubicBezTo>
                  <a:cubicBezTo>
                    <a:pt x="64" y="2628"/>
                    <a:pt x="821" y="3350"/>
                    <a:pt x="1740" y="3350"/>
                  </a:cubicBezTo>
                  <a:lnTo>
                    <a:pt x="7927" y="3350"/>
                  </a:lnTo>
                  <a:cubicBezTo>
                    <a:pt x="8846" y="3350"/>
                    <a:pt x="9604" y="2630"/>
                    <a:pt x="9645" y="1711"/>
                  </a:cubicBezTo>
                  <a:cubicBezTo>
                    <a:pt x="9666" y="1224"/>
                    <a:pt x="9666" y="647"/>
                    <a:pt x="9622" y="0"/>
                  </a:cubicBezTo>
                  <a:close/>
                </a:path>
              </a:pathLst>
            </a:custGeom>
            <a:solidFill>
              <a:srgbClr val="4D11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2"/>
            <p:cNvSpPr/>
            <p:nvPr/>
          </p:nvSpPr>
          <p:spPr>
            <a:xfrm>
              <a:off x="753785" y="1825286"/>
              <a:ext cx="426416" cy="147829"/>
            </a:xfrm>
            <a:custGeom>
              <a:avLst/>
              <a:gdLst/>
              <a:ahLst/>
              <a:cxnLst/>
              <a:rect l="l" t="t" r="r" b="b"/>
              <a:pathLst>
                <a:path w="9666" h="3351" extrusionOk="0">
                  <a:moveTo>
                    <a:pt x="47" y="0"/>
                  </a:moveTo>
                  <a:cubicBezTo>
                    <a:pt x="1" y="647"/>
                    <a:pt x="2" y="1225"/>
                    <a:pt x="23" y="1711"/>
                  </a:cubicBezTo>
                  <a:cubicBezTo>
                    <a:pt x="64" y="2628"/>
                    <a:pt x="821" y="3350"/>
                    <a:pt x="1740" y="3350"/>
                  </a:cubicBezTo>
                  <a:lnTo>
                    <a:pt x="7927" y="3350"/>
                  </a:lnTo>
                  <a:cubicBezTo>
                    <a:pt x="8846" y="3350"/>
                    <a:pt x="9604" y="2630"/>
                    <a:pt x="9645" y="1711"/>
                  </a:cubicBezTo>
                  <a:cubicBezTo>
                    <a:pt x="9666" y="1224"/>
                    <a:pt x="9666" y="647"/>
                    <a:pt x="96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2"/>
            <p:cNvSpPr/>
            <p:nvPr/>
          </p:nvSpPr>
          <p:spPr>
            <a:xfrm>
              <a:off x="968354" y="1865474"/>
              <a:ext cx="211531" cy="183915"/>
            </a:xfrm>
            <a:custGeom>
              <a:avLst/>
              <a:gdLst/>
              <a:ahLst/>
              <a:cxnLst/>
              <a:rect l="l" t="t" r="r" b="b"/>
              <a:pathLst>
                <a:path w="4795" h="4169" extrusionOk="0">
                  <a:moveTo>
                    <a:pt x="2231" y="1"/>
                  </a:moveTo>
                  <a:cubicBezTo>
                    <a:pt x="140" y="1"/>
                    <a:pt x="1" y="2009"/>
                    <a:pt x="1" y="2009"/>
                  </a:cubicBezTo>
                  <a:cubicBezTo>
                    <a:pt x="1" y="3374"/>
                    <a:pt x="1245" y="4169"/>
                    <a:pt x="2481" y="4169"/>
                  </a:cubicBezTo>
                  <a:cubicBezTo>
                    <a:pt x="2971" y="4169"/>
                    <a:pt x="3460" y="4044"/>
                    <a:pt x="3870" y="3781"/>
                  </a:cubicBezTo>
                  <a:cubicBezTo>
                    <a:pt x="4469" y="3397"/>
                    <a:pt x="4794" y="2412"/>
                    <a:pt x="4794" y="1824"/>
                  </a:cubicBezTo>
                  <a:lnTo>
                    <a:pt x="4794" y="42"/>
                  </a:lnTo>
                  <a:lnTo>
                    <a:pt x="2425" y="6"/>
                  </a:lnTo>
                  <a:cubicBezTo>
                    <a:pt x="2359" y="3"/>
                    <a:pt x="2294" y="1"/>
                    <a:pt x="2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2"/>
            <p:cNvSpPr/>
            <p:nvPr/>
          </p:nvSpPr>
          <p:spPr>
            <a:xfrm>
              <a:off x="968398" y="1866091"/>
              <a:ext cx="211531" cy="183254"/>
            </a:xfrm>
            <a:custGeom>
              <a:avLst/>
              <a:gdLst/>
              <a:ahLst/>
              <a:cxnLst/>
              <a:rect l="l" t="t" r="r" b="b"/>
              <a:pathLst>
                <a:path w="4795" h="4154" extrusionOk="0">
                  <a:moveTo>
                    <a:pt x="3044" y="1"/>
                  </a:moveTo>
                  <a:lnTo>
                    <a:pt x="3044" y="1"/>
                  </a:lnTo>
                  <a:cubicBezTo>
                    <a:pt x="3095" y="66"/>
                    <a:pt x="3144" y="132"/>
                    <a:pt x="3187" y="205"/>
                  </a:cubicBezTo>
                  <a:cubicBezTo>
                    <a:pt x="3477" y="683"/>
                    <a:pt x="3587" y="1292"/>
                    <a:pt x="3434" y="1836"/>
                  </a:cubicBezTo>
                  <a:cubicBezTo>
                    <a:pt x="3271" y="2409"/>
                    <a:pt x="2806" y="2798"/>
                    <a:pt x="2225" y="2902"/>
                  </a:cubicBezTo>
                  <a:cubicBezTo>
                    <a:pt x="2101" y="2925"/>
                    <a:pt x="1977" y="2935"/>
                    <a:pt x="1855" y="2935"/>
                  </a:cubicBezTo>
                  <a:cubicBezTo>
                    <a:pt x="1159" y="2935"/>
                    <a:pt x="514" y="2584"/>
                    <a:pt x="93" y="2009"/>
                  </a:cubicBezTo>
                  <a:cubicBezTo>
                    <a:pt x="64" y="1970"/>
                    <a:pt x="41" y="1926"/>
                    <a:pt x="14" y="1885"/>
                  </a:cubicBezTo>
                  <a:cubicBezTo>
                    <a:pt x="4" y="1953"/>
                    <a:pt x="1" y="1994"/>
                    <a:pt x="1" y="1994"/>
                  </a:cubicBezTo>
                  <a:cubicBezTo>
                    <a:pt x="1" y="3359"/>
                    <a:pt x="1245" y="4154"/>
                    <a:pt x="2481" y="4154"/>
                  </a:cubicBezTo>
                  <a:cubicBezTo>
                    <a:pt x="2971" y="4154"/>
                    <a:pt x="3460" y="4029"/>
                    <a:pt x="3870" y="3766"/>
                  </a:cubicBezTo>
                  <a:cubicBezTo>
                    <a:pt x="4469" y="3381"/>
                    <a:pt x="4794" y="2396"/>
                    <a:pt x="4794" y="1808"/>
                  </a:cubicBezTo>
                  <a:lnTo>
                    <a:pt x="4794" y="27"/>
                  </a:lnTo>
                  <a:lnTo>
                    <a:pt x="3044" y="1"/>
                  </a:ln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2"/>
            <p:cNvSpPr/>
            <p:nvPr/>
          </p:nvSpPr>
          <p:spPr>
            <a:xfrm>
              <a:off x="988205" y="1454246"/>
              <a:ext cx="89156" cy="27484"/>
            </a:xfrm>
            <a:custGeom>
              <a:avLst/>
              <a:gdLst/>
              <a:ahLst/>
              <a:cxnLst/>
              <a:rect l="l" t="t" r="r" b="b"/>
              <a:pathLst>
                <a:path w="2021" h="623" extrusionOk="0">
                  <a:moveTo>
                    <a:pt x="1095" y="0"/>
                  </a:moveTo>
                  <a:cubicBezTo>
                    <a:pt x="608" y="0"/>
                    <a:pt x="227" y="244"/>
                    <a:pt x="33" y="473"/>
                  </a:cubicBezTo>
                  <a:cubicBezTo>
                    <a:pt x="0" y="511"/>
                    <a:pt x="5" y="569"/>
                    <a:pt x="43" y="601"/>
                  </a:cubicBezTo>
                  <a:cubicBezTo>
                    <a:pt x="60" y="616"/>
                    <a:pt x="81" y="622"/>
                    <a:pt x="102" y="622"/>
                  </a:cubicBezTo>
                  <a:cubicBezTo>
                    <a:pt x="128" y="622"/>
                    <a:pt x="155" y="612"/>
                    <a:pt x="171" y="591"/>
                  </a:cubicBezTo>
                  <a:cubicBezTo>
                    <a:pt x="331" y="404"/>
                    <a:pt x="668" y="183"/>
                    <a:pt x="1094" y="183"/>
                  </a:cubicBezTo>
                  <a:lnTo>
                    <a:pt x="1930" y="183"/>
                  </a:lnTo>
                  <a:cubicBezTo>
                    <a:pt x="1981" y="181"/>
                    <a:pt x="2021" y="141"/>
                    <a:pt x="2021" y="91"/>
                  </a:cubicBezTo>
                  <a:cubicBezTo>
                    <a:pt x="2021" y="41"/>
                    <a:pt x="1981" y="0"/>
                    <a:pt x="1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2"/>
            <p:cNvSpPr/>
            <p:nvPr/>
          </p:nvSpPr>
          <p:spPr>
            <a:xfrm>
              <a:off x="856481" y="1454202"/>
              <a:ext cx="89201" cy="27528"/>
            </a:xfrm>
            <a:custGeom>
              <a:avLst/>
              <a:gdLst/>
              <a:ahLst/>
              <a:cxnLst/>
              <a:rect l="l" t="t" r="r" b="b"/>
              <a:pathLst>
                <a:path w="2022" h="624" extrusionOk="0">
                  <a:moveTo>
                    <a:pt x="92" y="0"/>
                  </a:moveTo>
                  <a:cubicBezTo>
                    <a:pt x="42" y="0"/>
                    <a:pt x="1" y="40"/>
                    <a:pt x="1" y="91"/>
                  </a:cubicBezTo>
                  <a:cubicBezTo>
                    <a:pt x="1" y="142"/>
                    <a:pt x="42" y="182"/>
                    <a:pt x="92" y="182"/>
                  </a:cubicBezTo>
                  <a:lnTo>
                    <a:pt x="928" y="182"/>
                  </a:lnTo>
                  <a:cubicBezTo>
                    <a:pt x="1354" y="182"/>
                    <a:pt x="1691" y="403"/>
                    <a:pt x="1852" y="591"/>
                  </a:cubicBezTo>
                  <a:cubicBezTo>
                    <a:pt x="1870" y="613"/>
                    <a:pt x="1895" y="623"/>
                    <a:pt x="1921" y="623"/>
                  </a:cubicBezTo>
                  <a:cubicBezTo>
                    <a:pt x="1942" y="623"/>
                    <a:pt x="1963" y="617"/>
                    <a:pt x="1979" y="601"/>
                  </a:cubicBezTo>
                  <a:cubicBezTo>
                    <a:pt x="2017" y="569"/>
                    <a:pt x="2022" y="511"/>
                    <a:pt x="1989" y="473"/>
                  </a:cubicBezTo>
                  <a:cubicBezTo>
                    <a:pt x="1795" y="244"/>
                    <a:pt x="1414" y="0"/>
                    <a:pt x="9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2"/>
            <p:cNvSpPr/>
            <p:nvPr/>
          </p:nvSpPr>
          <p:spPr>
            <a:xfrm>
              <a:off x="722332" y="1419044"/>
              <a:ext cx="489809" cy="485133"/>
            </a:xfrm>
            <a:custGeom>
              <a:avLst/>
              <a:gdLst/>
              <a:ahLst/>
              <a:cxnLst/>
              <a:rect l="l" t="t" r="r" b="b"/>
              <a:pathLst>
                <a:path w="11103" h="10997" extrusionOk="0">
                  <a:moveTo>
                    <a:pt x="1753" y="1"/>
                  </a:moveTo>
                  <a:lnTo>
                    <a:pt x="1617" y="25"/>
                  </a:lnTo>
                  <a:cubicBezTo>
                    <a:pt x="1617" y="25"/>
                    <a:pt x="1327" y="2110"/>
                    <a:pt x="1160" y="3856"/>
                  </a:cubicBezTo>
                  <a:cubicBezTo>
                    <a:pt x="907" y="6513"/>
                    <a:pt x="158" y="8044"/>
                    <a:pt x="3" y="10922"/>
                  </a:cubicBezTo>
                  <a:cubicBezTo>
                    <a:pt x="0" y="10962"/>
                    <a:pt x="35" y="10996"/>
                    <a:pt x="74" y="10996"/>
                  </a:cubicBezTo>
                  <a:cubicBezTo>
                    <a:pt x="2546" y="10984"/>
                    <a:pt x="3707" y="10327"/>
                    <a:pt x="5551" y="10327"/>
                  </a:cubicBezTo>
                  <a:cubicBezTo>
                    <a:pt x="7396" y="10327"/>
                    <a:pt x="8559" y="10984"/>
                    <a:pt x="11029" y="10996"/>
                  </a:cubicBezTo>
                  <a:cubicBezTo>
                    <a:pt x="11068" y="10996"/>
                    <a:pt x="11103" y="10962"/>
                    <a:pt x="11099" y="10922"/>
                  </a:cubicBezTo>
                  <a:cubicBezTo>
                    <a:pt x="10945" y="8044"/>
                    <a:pt x="10196" y="6513"/>
                    <a:pt x="9943" y="3856"/>
                  </a:cubicBezTo>
                  <a:cubicBezTo>
                    <a:pt x="9776" y="2110"/>
                    <a:pt x="9486" y="25"/>
                    <a:pt x="9486" y="25"/>
                  </a:cubicBezTo>
                  <a:lnTo>
                    <a:pt x="9350" y="1"/>
                  </a:lnTo>
                  <a:cubicBezTo>
                    <a:pt x="8761" y="494"/>
                    <a:pt x="7470" y="1329"/>
                    <a:pt x="5546" y="1329"/>
                  </a:cubicBezTo>
                  <a:cubicBezTo>
                    <a:pt x="3623" y="1329"/>
                    <a:pt x="2343" y="495"/>
                    <a:pt x="17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2"/>
            <p:cNvSpPr/>
            <p:nvPr/>
          </p:nvSpPr>
          <p:spPr>
            <a:xfrm>
              <a:off x="722111" y="1489449"/>
              <a:ext cx="489853" cy="414637"/>
            </a:xfrm>
            <a:custGeom>
              <a:avLst/>
              <a:gdLst/>
              <a:ahLst/>
              <a:cxnLst/>
              <a:rect l="l" t="t" r="r" b="b"/>
              <a:pathLst>
                <a:path w="11104" h="9399" extrusionOk="0">
                  <a:moveTo>
                    <a:pt x="1413" y="1"/>
                  </a:moveTo>
                  <a:cubicBezTo>
                    <a:pt x="1328" y="686"/>
                    <a:pt x="1233" y="1503"/>
                    <a:pt x="1161" y="2258"/>
                  </a:cubicBezTo>
                  <a:cubicBezTo>
                    <a:pt x="908" y="4914"/>
                    <a:pt x="159" y="6446"/>
                    <a:pt x="4" y="9324"/>
                  </a:cubicBezTo>
                  <a:cubicBezTo>
                    <a:pt x="1" y="9362"/>
                    <a:pt x="36" y="9398"/>
                    <a:pt x="76" y="9398"/>
                  </a:cubicBezTo>
                  <a:cubicBezTo>
                    <a:pt x="2545" y="9384"/>
                    <a:pt x="3707" y="8728"/>
                    <a:pt x="5552" y="8728"/>
                  </a:cubicBezTo>
                  <a:cubicBezTo>
                    <a:pt x="7398" y="8728"/>
                    <a:pt x="8559" y="9384"/>
                    <a:pt x="11030" y="9398"/>
                  </a:cubicBezTo>
                  <a:cubicBezTo>
                    <a:pt x="11070" y="9398"/>
                    <a:pt x="11103" y="9362"/>
                    <a:pt x="11101" y="9324"/>
                  </a:cubicBezTo>
                  <a:cubicBezTo>
                    <a:pt x="10950" y="6448"/>
                    <a:pt x="10201" y="4917"/>
                    <a:pt x="9948" y="2260"/>
                  </a:cubicBezTo>
                  <a:cubicBezTo>
                    <a:pt x="9881" y="1558"/>
                    <a:pt x="9794" y="803"/>
                    <a:pt x="9715" y="149"/>
                  </a:cubicBezTo>
                  <a:cubicBezTo>
                    <a:pt x="9612" y="218"/>
                    <a:pt x="9504" y="283"/>
                    <a:pt x="9390" y="334"/>
                  </a:cubicBezTo>
                  <a:cubicBezTo>
                    <a:pt x="9107" y="463"/>
                    <a:pt x="8808" y="547"/>
                    <a:pt x="8514" y="643"/>
                  </a:cubicBezTo>
                  <a:cubicBezTo>
                    <a:pt x="8123" y="770"/>
                    <a:pt x="7745" y="930"/>
                    <a:pt x="7382" y="1125"/>
                  </a:cubicBezTo>
                  <a:cubicBezTo>
                    <a:pt x="7034" y="1313"/>
                    <a:pt x="6705" y="1529"/>
                    <a:pt x="6374" y="1745"/>
                  </a:cubicBezTo>
                  <a:cubicBezTo>
                    <a:pt x="6054" y="1952"/>
                    <a:pt x="5726" y="2178"/>
                    <a:pt x="5504" y="2495"/>
                  </a:cubicBezTo>
                  <a:cubicBezTo>
                    <a:pt x="5498" y="2502"/>
                    <a:pt x="5490" y="2506"/>
                    <a:pt x="5482" y="2506"/>
                  </a:cubicBezTo>
                  <a:cubicBezTo>
                    <a:pt x="5474" y="2506"/>
                    <a:pt x="5467" y="2503"/>
                    <a:pt x="5462" y="2495"/>
                  </a:cubicBezTo>
                  <a:cubicBezTo>
                    <a:pt x="5252" y="2151"/>
                    <a:pt x="5022" y="1817"/>
                    <a:pt x="4726" y="1541"/>
                  </a:cubicBezTo>
                  <a:cubicBezTo>
                    <a:pt x="4445" y="1278"/>
                    <a:pt x="4111" y="1080"/>
                    <a:pt x="3747" y="954"/>
                  </a:cubicBezTo>
                  <a:cubicBezTo>
                    <a:pt x="3348" y="815"/>
                    <a:pt x="2929" y="757"/>
                    <a:pt x="2513" y="691"/>
                  </a:cubicBezTo>
                  <a:cubicBezTo>
                    <a:pt x="2305" y="658"/>
                    <a:pt x="2099" y="625"/>
                    <a:pt x="1894" y="577"/>
                  </a:cubicBezTo>
                  <a:cubicBezTo>
                    <a:pt x="1764" y="547"/>
                    <a:pt x="1644" y="515"/>
                    <a:pt x="1560" y="404"/>
                  </a:cubicBezTo>
                  <a:cubicBezTo>
                    <a:pt x="1474" y="286"/>
                    <a:pt x="1442" y="145"/>
                    <a:pt x="1413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2"/>
            <p:cNvSpPr/>
            <p:nvPr/>
          </p:nvSpPr>
          <p:spPr>
            <a:xfrm>
              <a:off x="751932" y="1525799"/>
              <a:ext cx="430121" cy="355170"/>
            </a:xfrm>
            <a:custGeom>
              <a:avLst/>
              <a:gdLst/>
              <a:ahLst/>
              <a:cxnLst/>
              <a:rect l="l" t="t" r="r" b="b"/>
              <a:pathLst>
                <a:path w="9750" h="8051" extrusionOk="0">
                  <a:moveTo>
                    <a:pt x="1023" y="0"/>
                  </a:moveTo>
                  <a:cubicBezTo>
                    <a:pt x="1023" y="0"/>
                    <a:pt x="612" y="150"/>
                    <a:pt x="0" y="547"/>
                  </a:cubicBezTo>
                  <a:lnTo>
                    <a:pt x="157" y="6777"/>
                  </a:lnTo>
                  <a:cubicBezTo>
                    <a:pt x="157" y="6777"/>
                    <a:pt x="2921" y="6829"/>
                    <a:pt x="4875" y="8051"/>
                  </a:cubicBezTo>
                  <a:cubicBezTo>
                    <a:pt x="6829" y="6829"/>
                    <a:pt x="9593" y="6777"/>
                    <a:pt x="9593" y="6777"/>
                  </a:cubicBezTo>
                  <a:lnTo>
                    <a:pt x="9750" y="547"/>
                  </a:lnTo>
                  <a:cubicBezTo>
                    <a:pt x="9138" y="150"/>
                    <a:pt x="8729" y="0"/>
                    <a:pt x="8729" y="0"/>
                  </a:cubicBezTo>
                  <a:cubicBezTo>
                    <a:pt x="6326" y="297"/>
                    <a:pt x="4875" y="2149"/>
                    <a:pt x="4875" y="2149"/>
                  </a:cubicBezTo>
                  <a:cubicBezTo>
                    <a:pt x="4875" y="2149"/>
                    <a:pt x="3424" y="297"/>
                    <a:pt x="10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2"/>
            <p:cNvSpPr/>
            <p:nvPr/>
          </p:nvSpPr>
          <p:spPr>
            <a:xfrm>
              <a:off x="751976" y="1533827"/>
              <a:ext cx="430121" cy="347141"/>
            </a:xfrm>
            <a:custGeom>
              <a:avLst/>
              <a:gdLst/>
              <a:ahLst/>
              <a:cxnLst/>
              <a:rect l="l" t="t" r="r" b="b"/>
              <a:pathLst>
                <a:path w="9750" h="7869" extrusionOk="0">
                  <a:moveTo>
                    <a:pt x="9125" y="0"/>
                  </a:moveTo>
                  <a:cubicBezTo>
                    <a:pt x="8717" y="89"/>
                    <a:pt x="8316" y="215"/>
                    <a:pt x="7924" y="366"/>
                  </a:cubicBezTo>
                  <a:cubicBezTo>
                    <a:pt x="7465" y="539"/>
                    <a:pt x="7013" y="731"/>
                    <a:pt x="6563" y="924"/>
                  </a:cubicBezTo>
                  <a:cubicBezTo>
                    <a:pt x="6260" y="1053"/>
                    <a:pt x="5942" y="1184"/>
                    <a:pt x="5614" y="1232"/>
                  </a:cubicBezTo>
                  <a:cubicBezTo>
                    <a:pt x="5133" y="1637"/>
                    <a:pt x="4874" y="1966"/>
                    <a:pt x="4874" y="1966"/>
                  </a:cubicBezTo>
                  <a:cubicBezTo>
                    <a:pt x="4874" y="1966"/>
                    <a:pt x="4423" y="1392"/>
                    <a:pt x="3611" y="832"/>
                  </a:cubicBezTo>
                  <a:cubicBezTo>
                    <a:pt x="3028" y="723"/>
                    <a:pt x="2466" y="519"/>
                    <a:pt x="1892" y="370"/>
                  </a:cubicBezTo>
                  <a:cubicBezTo>
                    <a:pt x="1462" y="257"/>
                    <a:pt x="977" y="137"/>
                    <a:pt x="509" y="137"/>
                  </a:cubicBezTo>
                  <a:cubicBezTo>
                    <a:pt x="462" y="137"/>
                    <a:pt x="414" y="138"/>
                    <a:pt x="367" y="141"/>
                  </a:cubicBezTo>
                  <a:cubicBezTo>
                    <a:pt x="256" y="205"/>
                    <a:pt x="134" y="277"/>
                    <a:pt x="1" y="365"/>
                  </a:cubicBezTo>
                  <a:lnTo>
                    <a:pt x="157" y="6595"/>
                  </a:lnTo>
                  <a:cubicBezTo>
                    <a:pt x="157" y="6595"/>
                    <a:pt x="2921" y="6647"/>
                    <a:pt x="4875" y="7869"/>
                  </a:cubicBezTo>
                  <a:cubicBezTo>
                    <a:pt x="6829" y="6647"/>
                    <a:pt x="9594" y="6595"/>
                    <a:pt x="9594" y="6595"/>
                  </a:cubicBezTo>
                  <a:lnTo>
                    <a:pt x="9750" y="365"/>
                  </a:lnTo>
                  <a:cubicBezTo>
                    <a:pt x="9503" y="204"/>
                    <a:pt x="9293" y="87"/>
                    <a:pt x="9125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2"/>
            <p:cNvSpPr/>
            <p:nvPr/>
          </p:nvSpPr>
          <p:spPr>
            <a:xfrm>
              <a:off x="738963" y="1546267"/>
              <a:ext cx="456193" cy="337656"/>
            </a:xfrm>
            <a:custGeom>
              <a:avLst/>
              <a:gdLst/>
              <a:ahLst/>
              <a:cxnLst/>
              <a:rect l="l" t="t" r="r" b="b"/>
              <a:pathLst>
                <a:path w="10341" h="7654" extrusionOk="0">
                  <a:moveTo>
                    <a:pt x="90" y="1"/>
                  </a:moveTo>
                  <a:lnTo>
                    <a:pt x="0" y="75"/>
                  </a:lnTo>
                  <a:lnTo>
                    <a:pt x="401" y="6461"/>
                  </a:lnTo>
                  <a:cubicBezTo>
                    <a:pt x="401" y="6461"/>
                    <a:pt x="2948" y="6512"/>
                    <a:pt x="4660" y="7193"/>
                  </a:cubicBezTo>
                  <a:cubicBezTo>
                    <a:pt x="4660" y="7193"/>
                    <a:pt x="4526" y="7653"/>
                    <a:pt x="5169" y="7653"/>
                  </a:cubicBezTo>
                  <a:cubicBezTo>
                    <a:pt x="5813" y="7653"/>
                    <a:pt x="5678" y="7195"/>
                    <a:pt x="5681" y="7193"/>
                  </a:cubicBezTo>
                  <a:cubicBezTo>
                    <a:pt x="7392" y="6512"/>
                    <a:pt x="9940" y="6461"/>
                    <a:pt x="9940" y="6461"/>
                  </a:cubicBezTo>
                  <a:lnTo>
                    <a:pt x="10340" y="75"/>
                  </a:lnTo>
                  <a:lnTo>
                    <a:pt x="10251" y="1"/>
                  </a:lnTo>
                  <a:cubicBezTo>
                    <a:pt x="7338" y="1"/>
                    <a:pt x="5814" y="1417"/>
                    <a:pt x="5645" y="1583"/>
                  </a:cubicBezTo>
                  <a:cubicBezTo>
                    <a:pt x="5635" y="1593"/>
                    <a:pt x="5631" y="1608"/>
                    <a:pt x="5631" y="1623"/>
                  </a:cubicBezTo>
                  <a:cubicBezTo>
                    <a:pt x="5635" y="1732"/>
                    <a:pt x="5483" y="1835"/>
                    <a:pt x="5170" y="1835"/>
                  </a:cubicBezTo>
                  <a:cubicBezTo>
                    <a:pt x="4859" y="1835"/>
                    <a:pt x="4706" y="1732"/>
                    <a:pt x="4710" y="1623"/>
                  </a:cubicBezTo>
                  <a:cubicBezTo>
                    <a:pt x="4710" y="1608"/>
                    <a:pt x="4707" y="1593"/>
                    <a:pt x="4696" y="1583"/>
                  </a:cubicBezTo>
                  <a:cubicBezTo>
                    <a:pt x="4527" y="1417"/>
                    <a:pt x="3004" y="1"/>
                    <a:pt x="90" y="1"/>
                  </a:cubicBezTo>
                  <a:close/>
                </a:path>
              </a:pathLst>
            </a:custGeom>
            <a:solidFill>
              <a:srgbClr val="C0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2"/>
            <p:cNvSpPr/>
            <p:nvPr/>
          </p:nvSpPr>
          <p:spPr>
            <a:xfrm>
              <a:off x="739007" y="1549664"/>
              <a:ext cx="456105" cy="337568"/>
            </a:xfrm>
            <a:custGeom>
              <a:avLst/>
              <a:gdLst/>
              <a:ahLst/>
              <a:cxnLst/>
              <a:rect l="l" t="t" r="r" b="b"/>
              <a:pathLst>
                <a:path w="10339" h="7652" extrusionOk="0">
                  <a:moveTo>
                    <a:pt x="0" y="0"/>
                  </a:moveTo>
                  <a:lnTo>
                    <a:pt x="223" y="6590"/>
                  </a:lnTo>
                  <a:cubicBezTo>
                    <a:pt x="223" y="6616"/>
                    <a:pt x="244" y="6637"/>
                    <a:pt x="270" y="6638"/>
                  </a:cubicBezTo>
                  <a:cubicBezTo>
                    <a:pt x="635" y="6647"/>
                    <a:pt x="3079" y="6741"/>
                    <a:pt x="4660" y="7370"/>
                  </a:cubicBezTo>
                  <a:cubicBezTo>
                    <a:pt x="4660" y="7370"/>
                    <a:pt x="4525" y="7652"/>
                    <a:pt x="5168" y="7652"/>
                  </a:cubicBezTo>
                  <a:cubicBezTo>
                    <a:pt x="5812" y="7652"/>
                    <a:pt x="5677" y="7370"/>
                    <a:pt x="5679" y="7370"/>
                  </a:cubicBezTo>
                  <a:cubicBezTo>
                    <a:pt x="7260" y="6741"/>
                    <a:pt x="9705" y="6648"/>
                    <a:pt x="10069" y="6638"/>
                  </a:cubicBezTo>
                  <a:cubicBezTo>
                    <a:pt x="10095" y="6637"/>
                    <a:pt x="10115" y="6616"/>
                    <a:pt x="10116" y="6590"/>
                  </a:cubicBezTo>
                  <a:lnTo>
                    <a:pt x="10338" y="0"/>
                  </a:lnTo>
                  <a:cubicBezTo>
                    <a:pt x="7452" y="0"/>
                    <a:pt x="5897" y="1351"/>
                    <a:pt x="5700" y="1534"/>
                  </a:cubicBezTo>
                  <a:cubicBezTo>
                    <a:pt x="5687" y="1546"/>
                    <a:pt x="5687" y="1564"/>
                    <a:pt x="5692" y="1582"/>
                  </a:cubicBezTo>
                  <a:cubicBezTo>
                    <a:pt x="5728" y="1698"/>
                    <a:pt x="5479" y="1834"/>
                    <a:pt x="5169" y="1834"/>
                  </a:cubicBezTo>
                  <a:cubicBezTo>
                    <a:pt x="4858" y="1834"/>
                    <a:pt x="4611" y="1698"/>
                    <a:pt x="4647" y="1582"/>
                  </a:cubicBezTo>
                  <a:cubicBezTo>
                    <a:pt x="4652" y="1564"/>
                    <a:pt x="4652" y="1546"/>
                    <a:pt x="4639" y="1534"/>
                  </a:cubicBezTo>
                  <a:cubicBezTo>
                    <a:pt x="4442" y="1351"/>
                    <a:pt x="2887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2"/>
            <p:cNvSpPr/>
            <p:nvPr/>
          </p:nvSpPr>
          <p:spPr>
            <a:xfrm>
              <a:off x="741830" y="1635245"/>
              <a:ext cx="246294" cy="251941"/>
            </a:xfrm>
            <a:custGeom>
              <a:avLst/>
              <a:gdLst/>
              <a:ahLst/>
              <a:cxnLst/>
              <a:rect l="l" t="t" r="r" b="b"/>
              <a:pathLst>
                <a:path w="5583" h="5711" extrusionOk="0">
                  <a:moveTo>
                    <a:pt x="380" y="0"/>
                  </a:moveTo>
                  <a:cubicBezTo>
                    <a:pt x="252" y="0"/>
                    <a:pt x="123" y="15"/>
                    <a:pt x="0" y="43"/>
                  </a:cubicBezTo>
                  <a:lnTo>
                    <a:pt x="156" y="4649"/>
                  </a:lnTo>
                  <a:cubicBezTo>
                    <a:pt x="157" y="4675"/>
                    <a:pt x="177" y="4696"/>
                    <a:pt x="203" y="4697"/>
                  </a:cubicBezTo>
                  <a:cubicBezTo>
                    <a:pt x="568" y="4707"/>
                    <a:pt x="3012" y="4800"/>
                    <a:pt x="4594" y="5428"/>
                  </a:cubicBezTo>
                  <a:cubicBezTo>
                    <a:pt x="4594" y="5428"/>
                    <a:pt x="4458" y="5711"/>
                    <a:pt x="5101" y="5711"/>
                  </a:cubicBezTo>
                  <a:cubicBezTo>
                    <a:pt x="5396" y="5711"/>
                    <a:pt x="5525" y="5652"/>
                    <a:pt x="5582" y="5589"/>
                  </a:cubicBezTo>
                  <a:cubicBezTo>
                    <a:pt x="5576" y="5223"/>
                    <a:pt x="5566" y="4859"/>
                    <a:pt x="5534" y="4493"/>
                  </a:cubicBezTo>
                  <a:cubicBezTo>
                    <a:pt x="5431" y="3392"/>
                    <a:pt x="5187" y="2269"/>
                    <a:pt x="4428" y="1422"/>
                  </a:cubicBezTo>
                  <a:cubicBezTo>
                    <a:pt x="4065" y="1018"/>
                    <a:pt x="3610" y="722"/>
                    <a:pt x="3060" y="676"/>
                  </a:cubicBezTo>
                  <a:cubicBezTo>
                    <a:pt x="2990" y="671"/>
                    <a:pt x="2920" y="668"/>
                    <a:pt x="2850" y="668"/>
                  </a:cubicBezTo>
                  <a:cubicBezTo>
                    <a:pt x="2415" y="668"/>
                    <a:pt x="1981" y="770"/>
                    <a:pt x="1557" y="850"/>
                  </a:cubicBezTo>
                  <a:cubicBezTo>
                    <a:pt x="1556" y="850"/>
                    <a:pt x="1554" y="850"/>
                    <a:pt x="1552" y="850"/>
                  </a:cubicBezTo>
                  <a:cubicBezTo>
                    <a:pt x="1541" y="850"/>
                    <a:pt x="1530" y="844"/>
                    <a:pt x="1527" y="832"/>
                  </a:cubicBezTo>
                  <a:cubicBezTo>
                    <a:pt x="1450" y="257"/>
                    <a:pt x="918" y="0"/>
                    <a:pt x="380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2"/>
            <p:cNvSpPr/>
            <p:nvPr/>
          </p:nvSpPr>
          <p:spPr>
            <a:xfrm>
              <a:off x="1126148" y="1639082"/>
              <a:ext cx="65864" cy="103317"/>
            </a:xfrm>
            <a:custGeom>
              <a:avLst/>
              <a:gdLst/>
              <a:ahLst/>
              <a:cxnLst/>
              <a:rect l="l" t="t" r="r" b="b"/>
              <a:pathLst>
                <a:path w="1493" h="2342" extrusionOk="0">
                  <a:moveTo>
                    <a:pt x="1292" y="1"/>
                  </a:moveTo>
                  <a:cubicBezTo>
                    <a:pt x="973" y="1"/>
                    <a:pt x="645" y="83"/>
                    <a:pt x="395" y="266"/>
                  </a:cubicBezTo>
                  <a:cubicBezTo>
                    <a:pt x="130" y="460"/>
                    <a:pt x="1" y="833"/>
                    <a:pt x="65" y="1155"/>
                  </a:cubicBezTo>
                  <a:cubicBezTo>
                    <a:pt x="121" y="1427"/>
                    <a:pt x="314" y="1643"/>
                    <a:pt x="522" y="1811"/>
                  </a:cubicBezTo>
                  <a:cubicBezTo>
                    <a:pt x="794" y="2031"/>
                    <a:pt x="1105" y="2184"/>
                    <a:pt x="1414" y="2342"/>
                  </a:cubicBezTo>
                  <a:lnTo>
                    <a:pt x="1493" y="12"/>
                  </a:lnTo>
                  <a:cubicBezTo>
                    <a:pt x="1427" y="4"/>
                    <a:pt x="1360" y="1"/>
                    <a:pt x="1292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2"/>
            <p:cNvSpPr/>
            <p:nvPr/>
          </p:nvSpPr>
          <p:spPr>
            <a:xfrm>
              <a:off x="989396" y="1610894"/>
              <a:ext cx="195871" cy="263940"/>
            </a:xfrm>
            <a:custGeom>
              <a:avLst/>
              <a:gdLst/>
              <a:ahLst/>
              <a:cxnLst/>
              <a:rect l="l" t="t" r="r" b="b"/>
              <a:pathLst>
                <a:path w="4440" h="5983" extrusionOk="0">
                  <a:moveTo>
                    <a:pt x="193" y="0"/>
                  </a:moveTo>
                  <a:cubicBezTo>
                    <a:pt x="109" y="67"/>
                    <a:pt x="50" y="120"/>
                    <a:pt x="22" y="146"/>
                  </a:cubicBezTo>
                  <a:cubicBezTo>
                    <a:pt x="8" y="158"/>
                    <a:pt x="8" y="176"/>
                    <a:pt x="13" y="194"/>
                  </a:cubicBezTo>
                  <a:cubicBezTo>
                    <a:pt x="21" y="217"/>
                    <a:pt x="13" y="241"/>
                    <a:pt x="1" y="264"/>
                  </a:cubicBezTo>
                  <a:lnTo>
                    <a:pt x="1" y="5982"/>
                  </a:lnTo>
                  <a:cubicBezTo>
                    <a:pt x="1582" y="5353"/>
                    <a:pt x="4026" y="5260"/>
                    <a:pt x="4392" y="5250"/>
                  </a:cubicBezTo>
                  <a:cubicBezTo>
                    <a:pt x="4418" y="5249"/>
                    <a:pt x="4439" y="5228"/>
                    <a:pt x="4439" y="5202"/>
                  </a:cubicBezTo>
                  <a:lnTo>
                    <a:pt x="4439" y="5202"/>
                  </a:lnTo>
                  <a:cubicBezTo>
                    <a:pt x="4439" y="5202"/>
                    <a:pt x="4435" y="5202"/>
                    <a:pt x="4426" y="5202"/>
                  </a:cubicBezTo>
                  <a:cubicBezTo>
                    <a:pt x="4221" y="5202"/>
                    <a:pt x="1771" y="5153"/>
                    <a:pt x="970" y="2809"/>
                  </a:cubicBezTo>
                  <a:cubicBezTo>
                    <a:pt x="574" y="1646"/>
                    <a:pt x="335" y="687"/>
                    <a:pt x="193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2"/>
            <p:cNvSpPr/>
            <p:nvPr/>
          </p:nvSpPr>
          <p:spPr>
            <a:xfrm>
              <a:off x="748800" y="1610497"/>
              <a:ext cx="195253" cy="264205"/>
            </a:xfrm>
            <a:custGeom>
              <a:avLst/>
              <a:gdLst/>
              <a:ahLst/>
              <a:cxnLst/>
              <a:rect l="l" t="t" r="r" b="b"/>
              <a:pathLst>
                <a:path w="4426" h="5989" extrusionOk="0">
                  <a:moveTo>
                    <a:pt x="4235" y="1"/>
                  </a:moveTo>
                  <a:cubicBezTo>
                    <a:pt x="4093" y="688"/>
                    <a:pt x="3854" y="1652"/>
                    <a:pt x="3455" y="2820"/>
                  </a:cubicBezTo>
                  <a:cubicBezTo>
                    <a:pt x="2654" y="5169"/>
                    <a:pt x="195" y="5212"/>
                    <a:pt x="0" y="5212"/>
                  </a:cubicBezTo>
                  <a:cubicBezTo>
                    <a:pt x="2" y="5238"/>
                    <a:pt x="21" y="5259"/>
                    <a:pt x="47" y="5261"/>
                  </a:cubicBezTo>
                  <a:cubicBezTo>
                    <a:pt x="412" y="5272"/>
                    <a:pt x="2844" y="5363"/>
                    <a:pt x="4425" y="5988"/>
                  </a:cubicBezTo>
                  <a:lnTo>
                    <a:pt x="4425" y="250"/>
                  </a:lnTo>
                  <a:cubicBezTo>
                    <a:pt x="4420" y="232"/>
                    <a:pt x="4420" y="216"/>
                    <a:pt x="4425" y="203"/>
                  </a:cubicBezTo>
                  <a:lnTo>
                    <a:pt x="4425" y="171"/>
                  </a:lnTo>
                  <a:cubicBezTo>
                    <a:pt x="4424" y="166"/>
                    <a:pt x="4422" y="158"/>
                    <a:pt x="4417" y="155"/>
                  </a:cubicBezTo>
                  <a:cubicBezTo>
                    <a:pt x="4388" y="127"/>
                    <a:pt x="4324" y="72"/>
                    <a:pt x="4235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2"/>
            <p:cNvSpPr/>
            <p:nvPr/>
          </p:nvSpPr>
          <p:spPr>
            <a:xfrm>
              <a:off x="728684" y="1652890"/>
              <a:ext cx="69305" cy="72304"/>
            </a:xfrm>
            <a:custGeom>
              <a:avLst/>
              <a:gdLst/>
              <a:ahLst/>
              <a:cxnLst/>
              <a:rect l="l" t="t" r="r" b="b"/>
              <a:pathLst>
                <a:path w="1571" h="1639" extrusionOk="0">
                  <a:moveTo>
                    <a:pt x="594" y="0"/>
                  </a:moveTo>
                  <a:cubicBezTo>
                    <a:pt x="509" y="0"/>
                    <a:pt x="418" y="5"/>
                    <a:pt x="329" y="16"/>
                  </a:cubicBezTo>
                  <a:cubicBezTo>
                    <a:pt x="141" y="38"/>
                    <a:pt x="0" y="195"/>
                    <a:pt x="2" y="385"/>
                  </a:cubicBezTo>
                  <a:cubicBezTo>
                    <a:pt x="12" y="998"/>
                    <a:pt x="359" y="1639"/>
                    <a:pt x="359" y="1639"/>
                  </a:cubicBezTo>
                  <a:cubicBezTo>
                    <a:pt x="359" y="1639"/>
                    <a:pt x="595" y="1595"/>
                    <a:pt x="940" y="1377"/>
                  </a:cubicBezTo>
                  <a:cubicBezTo>
                    <a:pt x="1085" y="1286"/>
                    <a:pt x="1280" y="1109"/>
                    <a:pt x="1279" y="910"/>
                  </a:cubicBezTo>
                  <a:cubicBezTo>
                    <a:pt x="1279" y="910"/>
                    <a:pt x="1571" y="602"/>
                    <a:pt x="1363" y="469"/>
                  </a:cubicBezTo>
                  <a:cubicBezTo>
                    <a:pt x="1363" y="469"/>
                    <a:pt x="1443" y="357"/>
                    <a:pt x="1368" y="252"/>
                  </a:cubicBezTo>
                  <a:cubicBezTo>
                    <a:pt x="1294" y="147"/>
                    <a:pt x="1116" y="145"/>
                    <a:pt x="1116" y="145"/>
                  </a:cubicBezTo>
                  <a:cubicBezTo>
                    <a:pt x="1077" y="48"/>
                    <a:pt x="856" y="0"/>
                    <a:pt x="594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2"/>
            <p:cNvSpPr/>
            <p:nvPr/>
          </p:nvSpPr>
          <p:spPr>
            <a:xfrm>
              <a:off x="739183" y="1676006"/>
              <a:ext cx="55805" cy="49144"/>
            </a:xfrm>
            <a:custGeom>
              <a:avLst/>
              <a:gdLst/>
              <a:ahLst/>
              <a:cxnLst/>
              <a:rect l="l" t="t" r="r" b="b"/>
              <a:pathLst>
                <a:path w="1265" h="1114" extrusionOk="0">
                  <a:moveTo>
                    <a:pt x="1181" y="0"/>
                  </a:moveTo>
                  <a:lnTo>
                    <a:pt x="1181" y="0"/>
                  </a:lnTo>
                  <a:cubicBezTo>
                    <a:pt x="1045" y="237"/>
                    <a:pt x="868" y="449"/>
                    <a:pt x="651" y="615"/>
                  </a:cubicBezTo>
                  <a:cubicBezTo>
                    <a:pt x="529" y="707"/>
                    <a:pt x="285" y="866"/>
                    <a:pt x="88" y="866"/>
                  </a:cubicBezTo>
                  <a:cubicBezTo>
                    <a:pt x="58" y="866"/>
                    <a:pt x="28" y="862"/>
                    <a:pt x="1" y="853"/>
                  </a:cubicBezTo>
                  <a:lnTo>
                    <a:pt x="1" y="853"/>
                  </a:lnTo>
                  <a:cubicBezTo>
                    <a:pt x="67" y="1013"/>
                    <a:pt x="121" y="1114"/>
                    <a:pt x="121" y="1114"/>
                  </a:cubicBezTo>
                  <a:cubicBezTo>
                    <a:pt x="121" y="1114"/>
                    <a:pt x="356" y="1069"/>
                    <a:pt x="702" y="852"/>
                  </a:cubicBezTo>
                  <a:cubicBezTo>
                    <a:pt x="849" y="761"/>
                    <a:pt x="1042" y="584"/>
                    <a:pt x="1041" y="385"/>
                  </a:cubicBezTo>
                  <a:cubicBezTo>
                    <a:pt x="1041" y="385"/>
                    <a:pt x="1264" y="148"/>
                    <a:pt x="1181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2"/>
            <p:cNvSpPr/>
            <p:nvPr/>
          </p:nvSpPr>
          <p:spPr>
            <a:xfrm>
              <a:off x="733140" y="1675564"/>
              <a:ext cx="252647" cy="373875"/>
            </a:xfrm>
            <a:custGeom>
              <a:avLst/>
              <a:gdLst/>
              <a:ahLst/>
              <a:cxnLst/>
              <a:rect l="l" t="t" r="r" b="b"/>
              <a:pathLst>
                <a:path w="5727" h="8475" extrusionOk="0">
                  <a:moveTo>
                    <a:pt x="2864" y="1"/>
                  </a:moveTo>
                  <a:cubicBezTo>
                    <a:pt x="1624" y="1"/>
                    <a:pt x="987" y="1170"/>
                    <a:pt x="586" y="3566"/>
                  </a:cubicBezTo>
                  <a:cubicBezTo>
                    <a:pt x="1" y="7066"/>
                    <a:pt x="1215" y="8475"/>
                    <a:pt x="2864" y="8475"/>
                  </a:cubicBezTo>
                  <a:cubicBezTo>
                    <a:pt x="4512" y="8475"/>
                    <a:pt x="5727" y="7066"/>
                    <a:pt x="5141" y="3566"/>
                  </a:cubicBezTo>
                  <a:cubicBezTo>
                    <a:pt x="4739" y="1171"/>
                    <a:pt x="4103" y="1"/>
                    <a:pt x="28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2"/>
            <p:cNvSpPr/>
            <p:nvPr/>
          </p:nvSpPr>
          <p:spPr>
            <a:xfrm>
              <a:off x="746462" y="1676094"/>
              <a:ext cx="239280" cy="373257"/>
            </a:xfrm>
            <a:custGeom>
              <a:avLst/>
              <a:gdLst/>
              <a:ahLst/>
              <a:cxnLst/>
              <a:rect l="l" t="t" r="r" b="b"/>
              <a:pathLst>
                <a:path w="5424" h="8461" extrusionOk="0">
                  <a:moveTo>
                    <a:pt x="2767" y="0"/>
                  </a:moveTo>
                  <a:cubicBezTo>
                    <a:pt x="2523" y="371"/>
                    <a:pt x="2226" y="707"/>
                    <a:pt x="1898" y="987"/>
                  </a:cubicBezTo>
                  <a:cubicBezTo>
                    <a:pt x="1638" y="1207"/>
                    <a:pt x="1294" y="1428"/>
                    <a:pt x="1147" y="1746"/>
                  </a:cubicBezTo>
                  <a:cubicBezTo>
                    <a:pt x="996" y="2074"/>
                    <a:pt x="1025" y="2474"/>
                    <a:pt x="1006" y="2826"/>
                  </a:cubicBezTo>
                  <a:cubicBezTo>
                    <a:pt x="985" y="3222"/>
                    <a:pt x="893" y="3619"/>
                    <a:pt x="793" y="4000"/>
                  </a:cubicBezTo>
                  <a:cubicBezTo>
                    <a:pt x="740" y="4201"/>
                    <a:pt x="661" y="4394"/>
                    <a:pt x="613" y="4595"/>
                  </a:cubicBezTo>
                  <a:cubicBezTo>
                    <a:pt x="591" y="4686"/>
                    <a:pt x="578" y="4841"/>
                    <a:pt x="496" y="4906"/>
                  </a:cubicBezTo>
                  <a:cubicBezTo>
                    <a:pt x="471" y="4925"/>
                    <a:pt x="444" y="4934"/>
                    <a:pt x="417" y="4934"/>
                  </a:cubicBezTo>
                  <a:cubicBezTo>
                    <a:pt x="324" y="4934"/>
                    <a:pt x="224" y="4835"/>
                    <a:pt x="148" y="4737"/>
                  </a:cubicBezTo>
                  <a:lnTo>
                    <a:pt x="148" y="4737"/>
                  </a:lnTo>
                  <a:cubicBezTo>
                    <a:pt x="1" y="7373"/>
                    <a:pt x="1113" y="8461"/>
                    <a:pt x="2561" y="8461"/>
                  </a:cubicBezTo>
                  <a:cubicBezTo>
                    <a:pt x="2561" y="8461"/>
                    <a:pt x="2562" y="8461"/>
                    <a:pt x="2563" y="8461"/>
                  </a:cubicBezTo>
                  <a:cubicBezTo>
                    <a:pt x="4210" y="8461"/>
                    <a:pt x="5423" y="7052"/>
                    <a:pt x="4837" y="3553"/>
                  </a:cubicBezTo>
                  <a:cubicBezTo>
                    <a:pt x="4459" y="1295"/>
                    <a:pt x="3871" y="126"/>
                    <a:pt x="2767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2"/>
            <p:cNvSpPr/>
            <p:nvPr/>
          </p:nvSpPr>
          <p:spPr>
            <a:xfrm>
              <a:off x="794678" y="1674859"/>
              <a:ext cx="178048" cy="531453"/>
            </a:xfrm>
            <a:custGeom>
              <a:avLst/>
              <a:gdLst/>
              <a:ahLst/>
              <a:cxnLst/>
              <a:rect l="l" t="t" r="r" b="b"/>
              <a:pathLst>
                <a:path w="4036" h="12047" extrusionOk="0">
                  <a:moveTo>
                    <a:pt x="1726" y="0"/>
                  </a:moveTo>
                  <a:cubicBezTo>
                    <a:pt x="1638" y="0"/>
                    <a:pt x="1552" y="6"/>
                    <a:pt x="1469" y="16"/>
                  </a:cubicBezTo>
                  <a:cubicBezTo>
                    <a:pt x="771" y="100"/>
                    <a:pt x="0" y="657"/>
                    <a:pt x="13" y="2119"/>
                  </a:cubicBezTo>
                  <a:cubicBezTo>
                    <a:pt x="23" y="3455"/>
                    <a:pt x="530" y="5830"/>
                    <a:pt x="707" y="7612"/>
                  </a:cubicBezTo>
                  <a:cubicBezTo>
                    <a:pt x="614" y="8393"/>
                    <a:pt x="328" y="9334"/>
                    <a:pt x="270" y="10063"/>
                  </a:cubicBezTo>
                  <a:cubicBezTo>
                    <a:pt x="181" y="11159"/>
                    <a:pt x="1011" y="12046"/>
                    <a:pt x="2021" y="12046"/>
                  </a:cubicBezTo>
                  <a:cubicBezTo>
                    <a:pt x="2261" y="12046"/>
                    <a:pt x="2511" y="11996"/>
                    <a:pt x="2762" y="11886"/>
                  </a:cubicBezTo>
                  <a:cubicBezTo>
                    <a:pt x="3917" y="11380"/>
                    <a:pt x="3897" y="9801"/>
                    <a:pt x="3442" y="7523"/>
                  </a:cubicBezTo>
                  <a:cubicBezTo>
                    <a:pt x="3524" y="6589"/>
                    <a:pt x="4035" y="3540"/>
                    <a:pt x="3476" y="1488"/>
                  </a:cubicBezTo>
                  <a:cubicBezTo>
                    <a:pt x="3161" y="327"/>
                    <a:pt x="2394" y="0"/>
                    <a:pt x="17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2"/>
            <p:cNvSpPr/>
            <p:nvPr/>
          </p:nvSpPr>
          <p:spPr>
            <a:xfrm>
              <a:off x="798604" y="1951231"/>
              <a:ext cx="178622" cy="260499"/>
            </a:xfrm>
            <a:custGeom>
              <a:avLst/>
              <a:gdLst/>
              <a:ahLst/>
              <a:cxnLst/>
              <a:rect l="l" t="t" r="r" b="b"/>
              <a:pathLst>
                <a:path w="4049" h="5905" extrusionOk="0">
                  <a:moveTo>
                    <a:pt x="1922" y="1"/>
                  </a:moveTo>
                  <a:cubicBezTo>
                    <a:pt x="1359" y="1"/>
                    <a:pt x="791" y="46"/>
                    <a:pt x="407" y="86"/>
                  </a:cubicBezTo>
                  <a:cubicBezTo>
                    <a:pt x="367" y="90"/>
                    <a:pt x="342" y="125"/>
                    <a:pt x="347" y="165"/>
                  </a:cubicBezTo>
                  <a:cubicBezTo>
                    <a:pt x="407" y="574"/>
                    <a:pt x="457" y="975"/>
                    <a:pt x="496" y="1347"/>
                  </a:cubicBezTo>
                  <a:cubicBezTo>
                    <a:pt x="452" y="1703"/>
                    <a:pt x="368" y="2100"/>
                    <a:pt x="286" y="2483"/>
                  </a:cubicBezTo>
                  <a:cubicBezTo>
                    <a:pt x="190" y="2930"/>
                    <a:pt x="92" y="3392"/>
                    <a:pt x="58" y="3789"/>
                  </a:cubicBezTo>
                  <a:cubicBezTo>
                    <a:pt x="0" y="4498"/>
                    <a:pt x="302" y="5160"/>
                    <a:pt x="862" y="5560"/>
                  </a:cubicBezTo>
                  <a:cubicBezTo>
                    <a:pt x="1183" y="5789"/>
                    <a:pt x="1549" y="5905"/>
                    <a:pt x="1925" y="5905"/>
                  </a:cubicBezTo>
                  <a:cubicBezTo>
                    <a:pt x="2189" y="5905"/>
                    <a:pt x="2458" y="5848"/>
                    <a:pt x="2719" y="5733"/>
                  </a:cubicBezTo>
                  <a:cubicBezTo>
                    <a:pt x="4048" y="5151"/>
                    <a:pt x="3869" y="3237"/>
                    <a:pt x="3474" y="1252"/>
                  </a:cubicBezTo>
                  <a:cubicBezTo>
                    <a:pt x="3486" y="1110"/>
                    <a:pt x="3508" y="921"/>
                    <a:pt x="3537" y="695"/>
                  </a:cubicBezTo>
                  <a:cubicBezTo>
                    <a:pt x="3555" y="540"/>
                    <a:pt x="3574" y="369"/>
                    <a:pt x="3595" y="187"/>
                  </a:cubicBezTo>
                  <a:cubicBezTo>
                    <a:pt x="3600" y="150"/>
                    <a:pt x="3574" y="114"/>
                    <a:pt x="3538" y="109"/>
                  </a:cubicBezTo>
                  <a:cubicBezTo>
                    <a:pt x="3219" y="67"/>
                    <a:pt x="2605" y="1"/>
                    <a:pt x="19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2"/>
            <p:cNvSpPr/>
            <p:nvPr/>
          </p:nvSpPr>
          <p:spPr>
            <a:xfrm>
              <a:off x="843909" y="1952069"/>
              <a:ext cx="133360" cy="259705"/>
            </a:xfrm>
            <a:custGeom>
              <a:avLst/>
              <a:gdLst/>
              <a:ahLst/>
              <a:cxnLst/>
              <a:rect l="l" t="t" r="r" b="b"/>
              <a:pathLst>
                <a:path w="3023" h="5887" extrusionOk="0">
                  <a:moveTo>
                    <a:pt x="1539" y="1"/>
                  </a:moveTo>
                  <a:lnTo>
                    <a:pt x="1539" y="1"/>
                  </a:lnTo>
                  <a:cubicBezTo>
                    <a:pt x="1582" y="69"/>
                    <a:pt x="1624" y="137"/>
                    <a:pt x="1661" y="210"/>
                  </a:cubicBezTo>
                  <a:cubicBezTo>
                    <a:pt x="1802" y="481"/>
                    <a:pt x="1896" y="806"/>
                    <a:pt x="1758" y="1095"/>
                  </a:cubicBezTo>
                  <a:cubicBezTo>
                    <a:pt x="1839" y="1139"/>
                    <a:pt x="1949" y="1201"/>
                    <a:pt x="1927" y="1307"/>
                  </a:cubicBezTo>
                  <a:cubicBezTo>
                    <a:pt x="1917" y="1352"/>
                    <a:pt x="1887" y="1392"/>
                    <a:pt x="1867" y="1430"/>
                  </a:cubicBezTo>
                  <a:cubicBezTo>
                    <a:pt x="1814" y="1539"/>
                    <a:pt x="1793" y="1663"/>
                    <a:pt x="1778" y="1781"/>
                  </a:cubicBezTo>
                  <a:cubicBezTo>
                    <a:pt x="1719" y="2254"/>
                    <a:pt x="1818" y="2728"/>
                    <a:pt x="1788" y="3201"/>
                  </a:cubicBezTo>
                  <a:cubicBezTo>
                    <a:pt x="1748" y="3834"/>
                    <a:pt x="1520" y="4443"/>
                    <a:pt x="1087" y="4913"/>
                  </a:cubicBezTo>
                  <a:cubicBezTo>
                    <a:pt x="819" y="5205"/>
                    <a:pt x="418" y="5528"/>
                    <a:pt x="1" y="5641"/>
                  </a:cubicBezTo>
                  <a:cubicBezTo>
                    <a:pt x="280" y="5801"/>
                    <a:pt x="585" y="5887"/>
                    <a:pt x="900" y="5887"/>
                  </a:cubicBezTo>
                  <a:cubicBezTo>
                    <a:pt x="1164" y="5887"/>
                    <a:pt x="1434" y="5830"/>
                    <a:pt x="1694" y="5715"/>
                  </a:cubicBezTo>
                  <a:cubicBezTo>
                    <a:pt x="3022" y="5132"/>
                    <a:pt x="2843" y="3217"/>
                    <a:pt x="2448" y="1233"/>
                  </a:cubicBezTo>
                  <a:cubicBezTo>
                    <a:pt x="2460" y="1091"/>
                    <a:pt x="2483" y="902"/>
                    <a:pt x="2511" y="676"/>
                  </a:cubicBezTo>
                  <a:cubicBezTo>
                    <a:pt x="2529" y="521"/>
                    <a:pt x="2549" y="350"/>
                    <a:pt x="2570" y="168"/>
                  </a:cubicBezTo>
                  <a:cubicBezTo>
                    <a:pt x="2574" y="131"/>
                    <a:pt x="2549" y="95"/>
                    <a:pt x="2512" y="90"/>
                  </a:cubicBezTo>
                  <a:cubicBezTo>
                    <a:pt x="2297" y="63"/>
                    <a:pt x="1950" y="24"/>
                    <a:pt x="1539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2"/>
            <p:cNvSpPr/>
            <p:nvPr/>
          </p:nvSpPr>
          <p:spPr>
            <a:xfrm>
              <a:off x="837204" y="1973023"/>
              <a:ext cx="95112" cy="48306"/>
            </a:xfrm>
            <a:custGeom>
              <a:avLst/>
              <a:gdLst/>
              <a:ahLst/>
              <a:cxnLst/>
              <a:rect l="l" t="t" r="r" b="b"/>
              <a:pathLst>
                <a:path w="2156" h="1095" extrusionOk="0">
                  <a:moveTo>
                    <a:pt x="2052" y="0"/>
                  </a:moveTo>
                  <a:cubicBezTo>
                    <a:pt x="2039" y="0"/>
                    <a:pt x="2026" y="3"/>
                    <a:pt x="2013" y="9"/>
                  </a:cubicBezTo>
                  <a:lnTo>
                    <a:pt x="65" y="921"/>
                  </a:lnTo>
                  <a:cubicBezTo>
                    <a:pt x="20" y="942"/>
                    <a:pt x="1" y="995"/>
                    <a:pt x="22" y="1042"/>
                  </a:cubicBezTo>
                  <a:cubicBezTo>
                    <a:pt x="37" y="1074"/>
                    <a:pt x="70" y="1094"/>
                    <a:pt x="105" y="1094"/>
                  </a:cubicBezTo>
                  <a:cubicBezTo>
                    <a:pt x="117" y="1094"/>
                    <a:pt x="131" y="1091"/>
                    <a:pt x="142" y="1085"/>
                  </a:cubicBezTo>
                  <a:lnTo>
                    <a:pt x="2091" y="174"/>
                  </a:lnTo>
                  <a:cubicBezTo>
                    <a:pt x="2136" y="153"/>
                    <a:pt x="2155" y="98"/>
                    <a:pt x="2134" y="53"/>
                  </a:cubicBezTo>
                  <a:cubicBezTo>
                    <a:pt x="2119" y="20"/>
                    <a:pt x="2086" y="0"/>
                    <a:pt x="2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2"/>
            <p:cNvSpPr/>
            <p:nvPr/>
          </p:nvSpPr>
          <p:spPr>
            <a:xfrm>
              <a:off x="835704" y="1976464"/>
              <a:ext cx="92200" cy="41689"/>
            </a:xfrm>
            <a:custGeom>
              <a:avLst/>
              <a:gdLst/>
              <a:ahLst/>
              <a:cxnLst/>
              <a:rect l="l" t="t" r="r" b="b"/>
              <a:pathLst>
                <a:path w="2090" h="945" extrusionOk="0">
                  <a:moveTo>
                    <a:pt x="103" y="0"/>
                  </a:moveTo>
                  <a:cubicBezTo>
                    <a:pt x="68" y="0"/>
                    <a:pt x="34" y="21"/>
                    <a:pt x="20" y="57"/>
                  </a:cubicBezTo>
                  <a:cubicBezTo>
                    <a:pt x="1" y="103"/>
                    <a:pt x="23" y="157"/>
                    <a:pt x="70" y="176"/>
                  </a:cubicBezTo>
                  <a:lnTo>
                    <a:pt x="1952" y="938"/>
                  </a:lnTo>
                  <a:cubicBezTo>
                    <a:pt x="1962" y="943"/>
                    <a:pt x="1974" y="945"/>
                    <a:pt x="1987" y="945"/>
                  </a:cubicBezTo>
                  <a:cubicBezTo>
                    <a:pt x="2023" y="945"/>
                    <a:pt x="2056" y="923"/>
                    <a:pt x="2071" y="889"/>
                  </a:cubicBezTo>
                  <a:cubicBezTo>
                    <a:pt x="2089" y="843"/>
                    <a:pt x="2067" y="789"/>
                    <a:pt x="2020" y="770"/>
                  </a:cubicBezTo>
                  <a:lnTo>
                    <a:pt x="139" y="8"/>
                  </a:lnTo>
                  <a:cubicBezTo>
                    <a:pt x="127" y="3"/>
                    <a:pt x="115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2"/>
            <p:cNvSpPr/>
            <p:nvPr/>
          </p:nvSpPr>
          <p:spPr>
            <a:xfrm>
              <a:off x="833145" y="2010078"/>
              <a:ext cx="94847" cy="49718"/>
            </a:xfrm>
            <a:custGeom>
              <a:avLst/>
              <a:gdLst/>
              <a:ahLst/>
              <a:cxnLst/>
              <a:rect l="l" t="t" r="r" b="b"/>
              <a:pathLst>
                <a:path w="2150" h="1127" extrusionOk="0">
                  <a:moveTo>
                    <a:pt x="2044" y="0"/>
                  </a:moveTo>
                  <a:cubicBezTo>
                    <a:pt x="2031" y="0"/>
                    <a:pt x="2017" y="3"/>
                    <a:pt x="2005" y="9"/>
                  </a:cubicBezTo>
                  <a:lnTo>
                    <a:pt x="65" y="953"/>
                  </a:lnTo>
                  <a:cubicBezTo>
                    <a:pt x="20" y="975"/>
                    <a:pt x="0" y="1028"/>
                    <a:pt x="23" y="1075"/>
                  </a:cubicBezTo>
                  <a:cubicBezTo>
                    <a:pt x="38" y="1107"/>
                    <a:pt x="70" y="1126"/>
                    <a:pt x="104" y="1126"/>
                  </a:cubicBezTo>
                  <a:cubicBezTo>
                    <a:pt x="118" y="1126"/>
                    <a:pt x="130" y="1123"/>
                    <a:pt x="145" y="1117"/>
                  </a:cubicBezTo>
                  <a:lnTo>
                    <a:pt x="2084" y="174"/>
                  </a:lnTo>
                  <a:cubicBezTo>
                    <a:pt x="2130" y="151"/>
                    <a:pt x="2150" y="98"/>
                    <a:pt x="2126" y="51"/>
                  </a:cubicBezTo>
                  <a:cubicBezTo>
                    <a:pt x="2111" y="19"/>
                    <a:pt x="2078" y="0"/>
                    <a:pt x="2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2"/>
            <p:cNvSpPr/>
            <p:nvPr/>
          </p:nvSpPr>
          <p:spPr>
            <a:xfrm>
              <a:off x="837204" y="2013254"/>
              <a:ext cx="86686" cy="43365"/>
            </a:xfrm>
            <a:custGeom>
              <a:avLst/>
              <a:gdLst/>
              <a:ahLst/>
              <a:cxnLst/>
              <a:rect l="l" t="t" r="r" b="b"/>
              <a:pathLst>
                <a:path w="1965" h="983" extrusionOk="0">
                  <a:moveTo>
                    <a:pt x="104" y="0"/>
                  </a:moveTo>
                  <a:cubicBezTo>
                    <a:pt x="70" y="0"/>
                    <a:pt x="37" y="20"/>
                    <a:pt x="22" y="53"/>
                  </a:cubicBezTo>
                  <a:cubicBezTo>
                    <a:pt x="1" y="99"/>
                    <a:pt x="20" y="153"/>
                    <a:pt x="66" y="174"/>
                  </a:cubicBezTo>
                  <a:lnTo>
                    <a:pt x="1822" y="975"/>
                  </a:lnTo>
                  <a:cubicBezTo>
                    <a:pt x="1835" y="981"/>
                    <a:pt x="1847" y="983"/>
                    <a:pt x="1860" y="983"/>
                  </a:cubicBezTo>
                  <a:cubicBezTo>
                    <a:pt x="1895" y="983"/>
                    <a:pt x="1927" y="964"/>
                    <a:pt x="1943" y="930"/>
                  </a:cubicBezTo>
                  <a:cubicBezTo>
                    <a:pt x="1964" y="885"/>
                    <a:pt x="1944" y="830"/>
                    <a:pt x="1898" y="809"/>
                  </a:cubicBezTo>
                  <a:lnTo>
                    <a:pt x="142" y="9"/>
                  </a:lnTo>
                  <a:cubicBezTo>
                    <a:pt x="130" y="3"/>
                    <a:pt x="117" y="0"/>
                    <a:pt x="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2"/>
            <p:cNvSpPr/>
            <p:nvPr/>
          </p:nvSpPr>
          <p:spPr>
            <a:xfrm>
              <a:off x="1135942" y="1652890"/>
              <a:ext cx="69349" cy="72304"/>
            </a:xfrm>
            <a:custGeom>
              <a:avLst/>
              <a:gdLst/>
              <a:ahLst/>
              <a:cxnLst/>
              <a:rect l="l" t="t" r="r" b="b"/>
              <a:pathLst>
                <a:path w="1572" h="1639" extrusionOk="0">
                  <a:moveTo>
                    <a:pt x="977" y="0"/>
                  </a:moveTo>
                  <a:cubicBezTo>
                    <a:pt x="715" y="0"/>
                    <a:pt x="494" y="48"/>
                    <a:pt x="455" y="145"/>
                  </a:cubicBezTo>
                  <a:cubicBezTo>
                    <a:pt x="455" y="145"/>
                    <a:pt x="277" y="147"/>
                    <a:pt x="203" y="252"/>
                  </a:cubicBezTo>
                  <a:cubicBezTo>
                    <a:pt x="128" y="357"/>
                    <a:pt x="209" y="469"/>
                    <a:pt x="209" y="469"/>
                  </a:cubicBezTo>
                  <a:cubicBezTo>
                    <a:pt x="1" y="602"/>
                    <a:pt x="293" y="910"/>
                    <a:pt x="293" y="910"/>
                  </a:cubicBezTo>
                  <a:cubicBezTo>
                    <a:pt x="292" y="1109"/>
                    <a:pt x="486" y="1286"/>
                    <a:pt x="631" y="1377"/>
                  </a:cubicBezTo>
                  <a:cubicBezTo>
                    <a:pt x="977" y="1595"/>
                    <a:pt x="1212" y="1639"/>
                    <a:pt x="1212" y="1639"/>
                  </a:cubicBezTo>
                  <a:cubicBezTo>
                    <a:pt x="1212" y="1639"/>
                    <a:pt x="1560" y="998"/>
                    <a:pt x="1569" y="385"/>
                  </a:cubicBezTo>
                  <a:cubicBezTo>
                    <a:pt x="1571" y="195"/>
                    <a:pt x="1429" y="38"/>
                    <a:pt x="1242" y="16"/>
                  </a:cubicBezTo>
                  <a:cubicBezTo>
                    <a:pt x="1153" y="5"/>
                    <a:pt x="1063" y="0"/>
                    <a:pt x="977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2"/>
            <p:cNvSpPr/>
            <p:nvPr/>
          </p:nvSpPr>
          <p:spPr>
            <a:xfrm>
              <a:off x="1155749" y="1703444"/>
              <a:ext cx="43012" cy="21705"/>
            </a:xfrm>
            <a:custGeom>
              <a:avLst/>
              <a:gdLst/>
              <a:ahLst/>
              <a:cxnLst/>
              <a:rect l="l" t="t" r="r" b="b"/>
              <a:pathLst>
                <a:path w="975" h="492" extrusionOk="0">
                  <a:moveTo>
                    <a:pt x="974" y="0"/>
                  </a:moveTo>
                  <a:lnTo>
                    <a:pt x="974" y="0"/>
                  </a:lnTo>
                  <a:cubicBezTo>
                    <a:pt x="829" y="132"/>
                    <a:pt x="645" y="217"/>
                    <a:pt x="452" y="217"/>
                  </a:cubicBezTo>
                  <a:cubicBezTo>
                    <a:pt x="402" y="217"/>
                    <a:pt x="352" y="212"/>
                    <a:pt x="302" y="200"/>
                  </a:cubicBezTo>
                  <a:cubicBezTo>
                    <a:pt x="200" y="177"/>
                    <a:pt x="97" y="136"/>
                    <a:pt x="0" y="81"/>
                  </a:cubicBezTo>
                  <a:lnTo>
                    <a:pt x="0" y="81"/>
                  </a:lnTo>
                  <a:cubicBezTo>
                    <a:pt x="59" y="141"/>
                    <a:pt x="126" y="194"/>
                    <a:pt x="185" y="230"/>
                  </a:cubicBezTo>
                  <a:cubicBezTo>
                    <a:pt x="531" y="447"/>
                    <a:pt x="765" y="492"/>
                    <a:pt x="765" y="492"/>
                  </a:cubicBezTo>
                  <a:cubicBezTo>
                    <a:pt x="765" y="492"/>
                    <a:pt x="875" y="288"/>
                    <a:pt x="974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2"/>
            <p:cNvSpPr/>
            <p:nvPr/>
          </p:nvSpPr>
          <p:spPr>
            <a:xfrm>
              <a:off x="962531" y="1885104"/>
              <a:ext cx="262396" cy="520866"/>
            </a:xfrm>
            <a:custGeom>
              <a:avLst/>
              <a:gdLst/>
              <a:ahLst/>
              <a:cxnLst/>
              <a:rect l="l" t="t" r="r" b="b"/>
              <a:pathLst>
                <a:path w="5948" h="11807" extrusionOk="0">
                  <a:moveTo>
                    <a:pt x="1936" y="0"/>
                  </a:moveTo>
                  <a:cubicBezTo>
                    <a:pt x="1891" y="0"/>
                    <a:pt x="1847" y="2"/>
                    <a:pt x="1804" y="6"/>
                  </a:cubicBezTo>
                  <a:cubicBezTo>
                    <a:pt x="1084" y="66"/>
                    <a:pt x="220" y="493"/>
                    <a:pt x="134" y="1852"/>
                  </a:cubicBezTo>
                  <a:cubicBezTo>
                    <a:pt x="0" y="3974"/>
                    <a:pt x="1114" y="6859"/>
                    <a:pt x="1383" y="7756"/>
                  </a:cubicBezTo>
                  <a:cubicBezTo>
                    <a:pt x="1734" y="10137"/>
                    <a:pt x="2206" y="11597"/>
                    <a:pt x="3469" y="11781"/>
                  </a:cubicBezTo>
                  <a:cubicBezTo>
                    <a:pt x="3589" y="11798"/>
                    <a:pt x="3705" y="11806"/>
                    <a:pt x="3817" y="11806"/>
                  </a:cubicBezTo>
                  <a:cubicBezTo>
                    <a:pt x="5237" y="11806"/>
                    <a:pt x="5948" y="10458"/>
                    <a:pt x="5292" y="9380"/>
                  </a:cubicBezTo>
                  <a:cubicBezTo>
                    <a:pt x="4801" y="8576"/>
                    <a:pt x="4324" y="8039"/>
                    <a:pt x="4078" y="7295"/>
                  </a:cubicBezTo>
                  <a:cubicBezTo>
                    <a:pt x="3893" y="5513"/>
                    <a:pt x="3911" y="3084"/>
                    <a:pt x="3653" y="1774"/>
                  </a:cubicBezTo>
                  <a:cubicBezTo>
                    <a:pt x="3389" y="428"/>
                    <a:pt x="2608" y="0"/>
                    <a:pt x="19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2"/>
            <p:cNvSpPr/>
            <p:nvPr/>
          </p:nvSpPr>
          <p:spPr>
            <a:xfrm>
              <a:off x="979515" y="2077440"/>
              <a:ext cx="245368" cy="328569"/>
            </a:xfrm>
            <a:custGeom>
              <a:avLst/>
              <a:gdLst/>
              <a:ahLst/>
              <a:cxnLst/>
              <a:rect l="l" t="t" r="r" b="b"/>
              <a:pathLst>
                <a:path w="5562" h="7448" extrusionOk="0">
                  <a:moveTo>
                    <a:pt x="1" y="0"/>
                  </a:moveTo>
                  <a:cubicBezTo>
                    <a:pt x="318" y="1464"/>
                    <a:pt x="826" y="2829"/>
                    <a:pt x="997" y="3397"/>
                  </a:cubicBezTo>
                  <a:cubicBezTo>
                    <a:pt x="1348" y="5779"/>
                    <a:pt x="1820" y="7238"/>
                    <a:pt x="3083" y="7422"/>
                  </a:cubicBezTo>
                  <a:cubicBezTo>
                    <a:pt x="3204" y="7439"/>
                    <a:pt x="3320" y="7448"/>
                    <a:pt x="3432" y="7448"/>
                  </a:cubicBezTo>
                  <a:cubicBezTo>
                    <a:pt x="4851" y="7448"/>
                    <a:pt x="5561" y="6100"/>
                    <a:pt x="4906" y="5021"/>
                  </a:cubicBezTo>
                  <a:cubicBezTo>
                    <a:pt x="4416" y="4216"/>
                    <a:pt x="3939" y="3679"/>
                    <a:pt x="3693" y="2935"/>
                  </a:cubicBezTo>
                  <a:cubicBezTo>
                    <a:pt x="3633" y="2347"/>
                    <a:pt x="3593" y="1691"/>
                    <a:pt x="3559" y="1027"/>
                  </a:cubicBezTo>
                  <a:cubicBezTo>
                    <a:pt x="3236" y="1135"/>
                    <a:pt x="2897" y="1198"/>
                    <a:pt x="2557" y="1211"/>
                  </a:cubicBezTo>
                  <a:cubicBezTo>
                    <a:pt x="2506" y="1212"/>
                    <a:pt x="2455" y="1213"/>
                    <a:pt x="2404" y="1213"/>
                  </a:cubicBezTo>
                  <a:cubicBezTo>
                    <a:pt x="1931" y="1213"/>
                    <a:pt x="1438" y="1136"/>
                    <a:pt x="1014" y="929"/>
                  </a:cubicBezTo>
                  <a:cubicBezTo>
                    <a:pt x="581" y="719"/>
                    <a:pt x="260" y="386"/>
                    <a:pt x="1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2"/>
            <p:cNvSpPr/>
            <p:nvPr/>
          </p:nvSpPr>
          <p:spPr>
            <a:xfrm>
              <a:off x="1003821" y="2149654"/>
              <a:ext cx="212281" cy="261734"/>
            </a:xfrm>
            <a:custGeom>
              <a:avLst/>
              <a:gdLst/>
              <a:ahLst/>
              <a:cxnLst/>
              <a:rect l="l" t="t" r="r" b="b"/>
              <a:pathLst>
                <a:path w="4812" h="5933" extrusionOk="0">
                  <a:moveTo>
                    <a:pt x="3097" y="0"/>
                  </a:moveTo>
                  <a:cubicBezTo>
                    <a:pt x="3094" y="0"/>
                    <a:pt x="3090" y="1"/>
                    <a:pt x="3087" y="1"/>
                  </a:cubicBezTo>
                  <a:cubicBezTo>
                    <a:pt x="1806" y="206"/>
                    <a:pt x="634" y="553"/>
                    <a:pt x="54" y="740"/>
                  </a:cubicBezTo>
                  <a:cubicBezTo>
                    <a:pt x="17" y="751"/>
                    <a:pt x="0" y="790"/>
                    <a:pt x="12" y="827"/>
                  </a:cubicBezTo>
                  <a:cubicBezTo>
                    <a:pt x="61" y="977"/>
                    <a:pt x="109" y="1116"/>
                    <a:pt x="151" y="1245"/>
                  </a:cubicBezTo>
                  <a:cubicBezTo>
                    <a:pt x="225" y="1470"/>
                    <a:pt x="287" y="1657"/>
                    <a:pt x="325" y="1780"/>
                  </a:cubicBezTo>
                  <a:cubicBezTo>
                    <a:pt x="679" y="4183"/>
                    <a:pt x="1170" y="5711"/>
                    <a:pt x="2514" y="5907"/>
                  </a:cubicBezTo>
                  <a:cubicBezTo>
                    <a:pt x="2637" y="5925"/>
                    <a:pt x="2758" y="5933"/>
                    <a:pt x="2877" y="5933"/>
                  </a:cubicBezTo>
                  <a:cubicBezTo>
                    <a:pt x="3542" y="5933"/>
                    <a:pt x="4114" y="5652"/>
                    <a:pt x="4448" y="5148"/>
                  </a:cubicBezTo>
                  <a:cubicBezTo>
                    <a:pt x="4808" y="4604"/>
                    <a:pt x="4812" y="3904"/>
                    <a:pt x="4458" y="3322"/>
                  </a:cubicBezTo>
                  <a:cubicBezTo>
                    <a:pt x="4304" y="3068"/>
                    <a:pt x="4153" y="2843"/>
                    <a:pt x="4007" y="2628"/>
                  </a:cubicBezTo>
                  <a:cubicBezTo>
                    <a:pt x="3696" y="2164"/>
                    <a:pt x="3425" y="1764"/>
                    <a:pt x="3260" y="1272"/>
                  </a:cubicBezTo>
                  <a:cubicBezTo>
                    <a:pt x="3220" y="895"/>
                    <a:pt x="3192" y="486"/>
                    <a:pt x="3167" y="65"/>
                  </a:cubicBezTo>
                  <a:cubicBezTo>
                    <a:pt x="3164" y="29"/>
                    <a:pt x="3133" y="0"/>
                    <a:pt x="30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2"/>
            <p:cNvSpPr/>
            <p:nvPr/>
          </p:nvSpPr>
          <p:spPr>
            <a:xfrm>
              <a:off x="1003777" y="2164696"/>
              <a:ext cx="202400" cy="246647"/>
            </a:xfrm>
            <a:custGeom>
              <a:avLst/>
              <a:gdLst/>
              <a:ahLst/>
              <a:cxnLst/>
              <a:rect l="l" t="t" r="r" b="b"/>
              <a:pathLst>
                <a:path w="4588" h="5591" extrusionOk="0">
                  <a:moveTo>
                    <a:pt x="1447" y="1"/>
                  </a:moveTo>
                  <a:cubicBezTo>
                    <a:pt x="860" y="148"/>
                    <a:pt x="369" y="296"/>
                    <a:pt x="54" y="397"/>
                  </a:cubicBezTo>
                  <a:cubicBezTo>
                    <a:pt x="17" y="409"/>
                    <a:pt x="0" y="448"/>
                    <a:pt x="12" y="485"/>
                  </a:cubicBezTo>
                  <a:cubicBezTo>
                    <a:pt x="60" y="635"/>
                    <a:pt x="107" y="774"/>
                    <a:pt x="149" y="903"/>
                  </a:cubicBezTo>
                  <a:cubicBezTo>
                    <a:pt x="225" y="1127"/>
                    <a:pt x="286" y="1315"/>
                    <a:pt x="325" y="1437"/>
                  </a:cubicBezTo>
                  <a:cubicBezTo>
                    <a:pt x="679" y="3840"/>
                    <a:pt x="1169" y="5369"/>
                    <a:pt x="2513" y="5564"/>
                  </a:cubicBezTo>
                  <a:cubicBezTo>
                    <a:pt x="2637" y="5582"/>
                    <a:pt x="2758" y="5591"/>
                    <a:pt x="2876" y="5591"/>
                  </a:cubicBezTo>
                  <a:cubicBezTo>
                    <a:pt x="3542" y="5591"/>
                    <a:pt x="4114" y="5310"/>
                    <a:pt x="4448" y="4806"/>
                  </a:cubicBezTo>
                  <a:cubicBezTo>
                    <a:pt x="4504" y="4720"/>
                    <a:pt x="4549" y="4630"/>
                    <a:pt x="4587" y="4539"/>
                  </a:cubicBezTo>
                  <a:lnTo>
                    <a:pt x="4587" y="4539"/>
                  </a:lnTo>
                  <a:cubicBezTo>
                    <a:pt x="4254" y="4813"/>
                    <a:pt x="3798" y="4985"/>
                    <a:pt x="3356" y="4985"/>
                  </a:cubicBezTo>
                  <a:cubicBezTo>
                    <a:pt x="3226" y="4985"/>
                    <a:pt x="3098" y="4970"/>
                    <a:pt x="2973" y="4938"/>
                  </a:cubicBezTo>
                  <a:cubicBezTo>
                    <a:pt x="2405" y="4791"/>
                    <a:pt x="2007" y="4310"/>
                    <a:pt x="1772" y="3795"/>
                  </a:cubicBezTo>
                  <a:cubicBezTo>
                    <a:pt x="1608" y="3435"/>
                    <a:pt x="1461" y="3041"/>
                    <a:pt x="1402" y="2647"/>
                  </a:cubicBezTo>
                  <a:cubicBezTo>
                    <a:pt x="1373" y="2463"/>
                    <a:pt x="1368" y="2271"/>
                    <a:pt x="1404" y="2087"/>
                  </a:cubicBezTo>
                  <a:cubicBezTo>
                    <a:pt x="1431" y="1945"/>
                    <a:pt x="1580" y="1717"/>
                    <a:pt x="1391" y="1634"/>
                  </a:cubicBezTo>
                  <a:cubicBezTo>
                    <a:pt x="1381" y="1630"/>
                    <a:pt x="1378" y="1615"/>
                    <a:pt x="1379" y="1607"/>
                  </a:cubicBezTo>
                  <a:cubicBezTo>
                    <a:pt x="1395" y="1523"/>
                    <a:pt x="1402" y="1436"/>
                    <a:pt x="1415" y="1352"/>
                  </a:cubicBezTo>
                  <a:cubicBezTo>
                    <a:pt x="968" y="1351"/>
                    <a:pt x="1229" y="558"/>
                    <a:pt x="1447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2"/>
            <p:cNvSpPr/>
            <p:nvPr/>
          </p:nvSpPr>
          <p:spPr>
            <a:xfrm>
              <a:off x="1028304" y="2192885"/>
              <a:ext cx="102479" cy="22366"/>
            </a:xfrm>
            <a:custGeom>
              <a:avLst/>
              <a:gdLst/>
              <a:ahLst/>
              <a:cxnLst/>
              <a:rect l="l" t="t" r="r" b="b"/>
              <a:pathLst>
                <a:path w="2323" h="507" extrusionOk="0">
                  <a:moveTo>
                    <a:pt x="96" y="0"/>
                  </a:moveTo>
                  <a:cubicBezTo>
                    <a:pt x="52" y="0"/>
                    <a:pt x="15" y="33"/>
                    <a:pt x="7" y="77"/>
                  </a:cubicBezTo>
                  <a:cubicBezTo>
                    <a:pt x="0" y="127"/>
                    <a:pt x="34" y="173"/>
                    <a:pt x="84" y="181"/>
                  </a:cubicBezTo>
                  <a:lnTo>
                    <a:pt x="2212" y="506"/>
                  </a:lnTo>
                  <a:cubicBezTo>
                    <a:pt x="2217" y="507"/>
                    <a:pt x="2222" y="507"/>
                    <a:pt x="2225" y="507"/>
                  </a:cubicBezTo>
                  <a:cubicBezTo>
                    <a:pt x="2270" y="507"/>
                    <a:pt x="2309" y="474"/>
                    <a:pt x="2314" y="429"/>
                  </a:cubicBezTo>
                  <a:cubicBezTo>
                    <a:pt x="2323" y="380"/>
                    <a:pt x="2288" y="333"/>
                    <a:pt x="2239" y="325"/>
                  </a:cubicBezTo>
                  <a:lnTo>
                    <a:pt x="111" y="1"/>
                  </a:lnTo>
                  <a:cubicBezTo>
                    <a:pt x="106" y="1"/>
                    <a:pt x="101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2"/>
            <p:cNvSpPr/>
            <p:nvPr/>
          </p:nvSpPr>
          <p:spPr>
            <a:xfrm>
              <a:off x="1042818" y="2171358"/>
              <a:ext cx="79319" cy="63879"/>
            </a:xfrm>
            <a:custGeom>
              <a:avLst/>
              <a:gdLst/>
              <a:ahLst/>
              <a:cxnLst/>
              <a:rect l="l" t="t" r="r" b="b"/>
              <a:pathLst>
                <a:path w="1798" h="1448" extrusionOk="0">
                  <a:moveTo>
                    <a:pt x="1694" y="0"/>
                  </a:moveTo>
                  <a:cubicBezTo>
                    <a:pt x="1674" y="0"/>
                    <a:pt x="1654" y="6"/>
                    <a:pt x="1638" y="20"/>
                  </a:cubicBezTo>
                  <a:lnTo>
                    <a:pt x="47" y="1285"/>
                  </a:lnTo>
                  <a:cubicBezTo>
                    <a:pt x="8" y="1316"/>
                    <a:pt x="1" y="1374"/>
                    <a:pt x="34" y="1414"/>
                  </a:cubicBezTo>
                  <a:cubicBezTo>
                    <a:pt x="50" y="1436"/>
                    <a:pt x="78" y="1448"/>
                    <a:pt x="104" y="1448"/>
                  </a:cubicBezTo>
                  <a:cubicBezTo>
                    <a:pt x="124" y="1448"/>
                    <a:pt x="145" y="1441"/>
                    <a:pt x="162" y="1428"/>
                  </a:cubicBezTo>
                  <a:lnTo>
                    <a:pt x="1752" y="164"/>
                  </a:lnTo>
                  <a:cubicBezTo>
                    <a:pt x="1791" y="132"/>
                    <a:pt x="1797" y="74"/>
                    <a:pt x="1766" y="35"/>
                  </a:cubicBezTo>
                  <a:cubicBezTo>
                    <a:pt x="1748" y="12"/>
                    <a:pt x="1721" y="0"/>
                    <a:pt x="1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2"/>
            <p:cNvSpPr/>
            <p:nvPr/>
          </p:nvSpPr>
          <p:spPr>
            <a:xfrm>
              <a:off x="1043038" y="2227161"/>
              <a:ext cx="102523" cy="23822"/>
            </a:xfrm>
            <a:custGeom>
              <a:avLst/>
              <a:gdLst/>
              <a:ahLst/>
              <a:cxnLst/>
              <a:rect l="l" t="t" r="r" b="b"/>
              <a:pathLst>
                <a:path w="2324" h="540" extrusionOk="0">
                  <a:moveTo>
                    <a:pt x="98" y="1"/>
                  </a:moveTo>
                  <a:cubicBezTo>
                    <a:pt x="54" y="1"/>
                    <a:pt x="15" y="31"/>
                    <a:pt x="9" y="76"/>
                  </a:cubicBezTo>
                  <a:cubicBezTo>
                    <a:pt x="0" y="126"/>
                    <a:pt x="34" y="173"/>
                    <a:pt x="83" y="181"/>
                  </a:cubicBezTo>
                  <a:lnTo>
                    <a:pt x="2211" y="539"/>
                  </a:lnTo>
                  <a:cubicBezTo>
                    <a:pt x="2216" y="540"/>
                    <a:pt x="2221" y="540"/>
                    <a:pt x="2226" y="540"/>
                  </a:cubicBezTo>
                  <a:cubicBezTo>
                    <a:pt x="2271" y="540"/>
                    <a:pt x="2309" y="508"/>
                    <a:pt x="2316" y="464"/>
                  </a:cubicBezTo>
                  <a:cubicBezTo>
                    <a:pt x="2324" y="414"/>
                    <a:pt x="2290" y="366"/>
                    <a:pt x="2241" y="359"/>
                  </a:cubicBezTo>
                  <a:lnTo>
                    <a:pt x="114" y="2"/>
                  </a:lnTo>
                  <a:cubicBezTo>
                    <a:pt x="108" y="1"/>
                    <a:pt x="103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2"/>
            <p:cNvSpPr/>
            <p:nvPr/>
          </p:nvSpPr>
          <p:spPr>
            <a:xfrm>
              <a:off x="1057728" y="2207134"/>
              <a:ext cx="73319" cy="63834"/>
            </a:xfrm>
            <a:custGeom>
              <a:avLst/>
              <a:gdLst/>
              <a:ahLst/>
              <a:cxnLst/>
              <a:rect l="l" t="t" r="r" b="b"/>
              <a:pathLst>
                <a:path w="1662" h="1447" extrusionOk="0">
                  <a:moveTo>
                    <a:pt x="1559" y="0"/>
                  </a:moveTo>
                  <a:cubicBezTo>
                    <a:pt x="1538" y="0"/>
                    <a:pt x="1516" y="7"/>
                    <a:pt x="1499" y="22"/>
                  </a:cubicBezTo>
                  <a:lnTo>
                    <a:pt x="42" y="1287"/>
                  </a:lnTo>
                  <a:cubicBezTo>
                    <a:pt x="3" y="1319"/>
                    <a:pt x="0" y="1377"/>
                    <a:pt x="33" y="1415"/>
                  </a:cubicBezTo>
                  <a:cubicBezTo>
                    <a:pt x="50" y="1436"/>
                    <a:pt x="76" y="1447"/>
                    <a:pt x="101" y="1447"/>
                  </a:cubicBezTo>
                  <a:cubicBezTo>
                    <a:pt x="122" y="1447"/>
                    <a:pt x="144" y="1440"/>
                    <a:pt x="161" y="1424"/>
                  </a:cubicBezTo>
                  <a:lnTo>
                    <a:pt x="1619" y="160"/>
                  </a:lnTo>
                  <a:cubicBezTo>
                    <a:pt x="1657" y="127"/>
                    <a:pt x="1661" y="69"/>
                    <a:pt x="1629" y="31"/>
                  </a:cubicBezTo>
                  <a:cubicBezTo>
                    <a:pt x="1610" y="11"/>
                    <a:pt x="1584" y="0"/>
                    <a:pt x="1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3" name="Google Shape;713;p32"/>
          <p:cNvGrpSpPr/>
          <p:nvPr/>
        </p:nvGrpSpPr>
        <p:grpSpPr>
          <a:xfrm>
            <a:off x="1383036" y="1962261"/>
            <a:ext cx="2074861" cy="1882652"/>
            <a:chOff x="4410236" y="3124036"/>
            <a:chExt cx="2074861" cy="1882652"/>
          </a:xfrm>
        </p:grpSpPr>
        <p:sp>
          <p:nvSpPr>
            <p:cNvPr id="714" name="Google Shape;714;p32"/>
            <p:cNvSpPr/>
            <p:nvPr/>
          </p:nvSpPr>
          <p:spPr>
            <a:xfrm>
              <a:off x="4410236" y="3124036"/>
              <a:ext cx="2074861" cy="1882652"/>
            </a:xfrm>
            <a:custGeom>
              <a:avLst/>
              <a:gdLst/>
              <a:ahLst/>
              <a:cxnLst/>
              <a:rect l="l" t="t" r="r" b="b"/>
              <a:pathLst>
                <a:path w="47033" h="42676" extrusionOk="0">
                  <a:moveTo>
                    <a:pt x="24095" y="1"/>
                  </a:moveTo>
                  <a:cubicBezTo>
                    <a:pt x="24047" y="1"/>
                    <a:pt x="23999" y="2"/>
                    <a:pt x="23951" y="3"/>
                  </a:cubicBezTo>
                  <a:cubicBezTo>
                    <a:pt x="21989" y="48"/>
                    <a:pt x="20028" y="18"/>
                    <a:pt x="18065" y="84"/>
                  </a:cubicBezTo>
                  <a:cubicBezTo>
                    <a:pt x="18045" y="84"/>
                    <a:pt x="18024" y="85"/>
                    <a:pt x="18003" y="85"/>
                  </a:cubicBezTo>
                  <a:cubicBezTo>
                    <a:pt x="17771" y="85"/>
                    <a:pt x="17478" y="47"/>
                    <a:pt x="17194" y="47"/>
                  </a:cubicBezTo>
                  <a:cubicBezTo>
                    <a:pt x="16863" y="47"/>
                    <a:pt x="16544" y="98"/>
                    <a:pt x="16347" y="317"/>
                  </a:cubicBezTo>
                  <a:cubicBezTo>
                    <a:pt x="15723" y="1009"/>
                    <a:pt x="16235" y="2759"/>
                    <a:pt x="16544" y="3496"/>
                  </a:cubicBezTo>
                  <a:cubicBezTo>
                    <a:pt x="16897" y="4339"/>
                    <a:pt x="17542" y="5090"/>
                    <a:pt x="18392" y="5427"/>
                  </a:cubicBezTo>
                  <a:cubicBezTo>
                    <a:pt x="19491" y="5863"/>
                    <a:pt x="18855" y="8800"/>
                    <a:pt x="18206" y="9361"/>
                  </a:cubicBezTo>
                  <a:cubicBezTo>
                    <a:pt x="17830" y="9687"/>
                    <a:pt x="17359" y="9881"/>
                    <a:pt x="16928" y="10132"/>
                  </a:cubicBezTo>
                  <a:cubicBezTo>
                    <a:pt x="14771" y="11390"/>
                    <a:pt x="14079" y="13734"/>
                    <a:pt x="14334" y="16076"/>
                  </a:cubicBezTo>
                  <a:cubicBezTo>
                    <a:pt x="12831" y="16116"/>
                    <a:pt x="11248" y="16679"/>
                    <a:pt x="10214" y="17796"/>
                  </a:cubicBezTo>
                  <a:cubicBezTo>
                    <a:pt x="9280" y="18805"/>
                    <a:pt x="8766" y="20137"/>
                    <a:pt x="8770" y="21503"/>
                  </a:cubicBezTo>
                  <a:lnTo>
                    <a:pt x="8724" y="21527"/>
                  </a:lnTo>
                  <a:lnTo>
                    <a:pt x="8554" y="22794"/>
                  </a:lnTo>
                  <a:lnTo>
                    <a:pt x="8555" y="22879"/>
                  </a:lnTo>
                  <a:cubicBezTo>
                    <a:pt x="8551" y="22952"/>
                    <a:pt x="8553" y="23026"/>
                    <a:pt x="8555" y="23098"/>
                  </a:cubicBezTo>
                  <a:cubicBezTo>
                    <a:pt x="8053" y="22832"/>
                    <a:pt x="7425" y="22937"/>
                    <a:pt x="6965" y="22574"/>
                  </a:cubicBezTo>
                  <a:cubicBezTo>
                    <a:pt x="6449" y="22169"/>
                    <a:pt x="6225" y="21727"/>
                    <a:pt x="5524" y="21538"/>
                  </a:cubicBezTo>
                  <a:cubicBezTo>
                    <a:pt x="5182" y="21446"/>
                    <a:pt x="4795" y="21404"/>
                    <a:pt x="4392" y="21404"/>
                  </a:cubicBezTo>
                  <a:cubicBezTo>
                    <a:pt x="3401" y="21404"/>
                    <a:pt x="2310" y="21659"/>
                    <a:pt x="1542" y="22048"/>
                  </a:cubicBezTo>
                  <a:cubicBezTo>
                    <a:pt x="698" y="22474"/>
                    <a:pt x="1" y="23328"/>
                    <a:pt x="49" y="24270"/>
                  </a:cubicBezTo>
                  <a:cubicBezTo>
                    <a:pt x="89" y="25094"/>
                    <a:pt x="780" y="26091"/>
                    <a:pt x="1180" y="26802"/>
                  </a:cubicBezTo>
                  <a:cubicBezTo>
                    <a:pt x="1453" y="27286"/>
                    <a:pt x="1873" y="27753"/>
                    <a:pt x="2352" y="28043"/>
                  </a:cubicBezTo>
                  <a:cubicBezTo>
                    <a:pt x="2686" y="28244"/>
                    <a:pt x="3082" y="28288"/>
                    <a:pt x="3399" y="28513"/>
                  </a:cubicBezTo>
                  <a:cubicBezTo>
                    <a:pt x="3762" y="28771"/>
                    <a:pt x="4077" y="29190"/>
                    <a:pt x="4394" y="29503"/>
                  </a:cubicBezTo>
                  <a:cubicBezTo>
                    <a:pt x="4896" y="30002"/>
                    <a:pt x="4827" y="30637"/>
                    <a:pt x="5164" y="31228"/>
                  </a:cubicBezTo>
                  <a:cubicBezTo>
                    <a:pt x="5453" y="31732"/>
                    <a:pt x="5909" y="32145"/>
                    <a:pt x="6451" y="32359"/>
                  </a:cubicBezTo>
                  <a:cubicBezTo>
                    <a:pt x="7352" y="32717"/>
                    <a:pt x="7657" y="33736"/>
                    <a:pt x="8005" y="34546"/>
                  </a:cubicBezTo>
                  <a:cubicBezTo>
                    <a:pt x="8877" y="36577"/>
                    <a:pt x="10237" y="37780"/>
                    <a:pt x="12447" y="38017"/>
                  </a:cubicBezTo>
                  <a:cubicBezTo>
                    <a:pt x="13753" y="38157"/>
                    <a:pt x="15069" y="38201"/>
                    <a:pt x="16382" y="38209"/>
                  </a:cubicBezTo>
                  <a:cubicBezTo>
                    <a:pt x="16395" y="38209"/>
                    <a:pt x="16407" y="38209"/>
                    <a:pt x="16419" y="38209"/>
                  </a:cubicBezTo>
                  <a:cubicBezTo>
                    <a:pt x="17050" y="38209"/>
                    <a:pt x="17615" y="38118"/>
                    <a:pt x="18162" y="38118"/>
                  </a:cubicBezTo>
                  <a:cubicBezTo>
                    <a:pt x="18727" y="38118"/>
                    <a:pt x="19272" y="38215"/>
                    <a:pt x="19849" y="38609"/>
                  </a:cubicBezTo>
                  <a:cubicBezTo>
                    <a:pt x="20442" y="39013"/>
                    <a:pt x="20976" y="39569"/>
                    <a:pt x="21671" y="39797"/>
                  </a:cubicBezTo>
                  <a:cubicBezTo>
                    <a:pt x="22582" y="40098"/>
                    <a:pt x="23264" y="39881"/>
                    <a:pt x="24076" y="40601"/>
                  </a:cubicBezTo>
                  <a:cubicBezTo>
                    <a:pt x="24557" y="41030"/>
                    <a:pt x="24960" y="41542"/>
                    <a:pt x="25473" y="41934"/>
                  </a:cubicBezTo>
                  <a:cubicBezTo>
                    <a:pt x="26126" y="42433"/>
                    <a:pt x="26930" y="42675"/>
                    <a:pt x="27738" y="42675"/>
                  </a:cubicBezTo>
                  <a:cubicBezTo>
                    <a:pt x="27772" y="42675"/>
                    <a:pt x="27806" y="42675"/>
                    <a:pt x="27840" y="42674"/>
                  </a:cubicBezTo>
                  <a:cubicBezTo>
                    <a:pt x="28190" y="42664"/>
                    <a:pt x="28538" y="42611"/>
                    <a:pt x="28879" y="42513"/>
                  </a:cubicBezTo>
                  <a:cubicBezTo>
                    <a:pt x="29590" y="42306"/>
                    <a:pt x="30315" y="41910"/>
                    <a:pt x="30860" y="41405"/>
                  </a:cubicBezTo>
                  <a:cubicBezTo>
                    <a:pt x="31621" y="40700"/>
                    <a:pt x="32053" y="40091"/>
                    <a:pt x="33104" y="39964"/>
                  </a:cubicBezTo>
                  <a:cubicBezTo>
                    <a:pt x="34011" y="39855"/>
                    <a:pt x="34861" y="39476"/>
                    <a:pt x="35486" y="38799"/>
                  </a:cubicBezTo>
                  <a:cubicBezTo>
                    <a:pt x="35652" y="38618"/>
                    <a:pt x="35808" y="38416"/>
                    <a:pt x="36029" y="38306"/>
                  </a:cubicBezTo>
                  <a:cubicBezTo>
                    <a:pt x="36229" y="38206"/>
                    <a:pt x="36456" y="38194"/>
                    <a:pt x="36679" y="38194"/>
                  </a:cubicBezTo>
                  <a:cubicBezTo>
                    <a:pt x="36706" y="38194"/>
                    <a:pt x="36733" y="38194"/>
                    <a:pt x="36759" y="38194"/>
                  </a:cubicBezTo>
                  <a:cubicBezTo>
                    <a:pt x="38139" y="38199"/>
                    <a:pt x="39519" y="38212"/>
                    <a:pt x="40898" y="38212"/>
                  </a:cubicBezTo>
                  <a:cubicBezTo>
                    <a:pt x="41398" y="38212"/>
                    <a:pt x="41897" y="38210"/>
                    <a:pt x="42397" y="38206"/>
                  </a:cubicBezTo>
                  <a:cubicBezTo>
                    <a:pt x="43663" y="38194"/>
                    <a:pt x="44959" y="38144"/>
                    <a:pt x="45577" y="36807"/>
                  </a:cubicBezTo>
                  <a:cubicBezTo>
                    <a:pt x="45821" y="36274"/>
                    <a:pt x="45868" y="35675"/>
                    <a:pt x="45911" y="35091"/>
                  </a:cubicBezTo>
                  <a:cubicBezTo>
                    <a:pt x="46235" y="30693"/>
                    <a:pt x="46573" y="26297"/>
                    <a:pt x="46912" y="21901"/>
                  </a:cubicBezTo>
                  <a:cubicBezTo>
                    <a:pt x="47033" y="20334"/>
                    <a:pt x="46435" y="18738"/>
                    <a:pt x="45319" y="17630"/>
                  </a:cubicBezTo>
                  <a:cubicBezTo>
                    <a:pt x="44771" y="17085"/>
                    <a:pt x="44102" y="16666"/>
                    <a:pt x="43378" y="16397"/>
                  </a:cubicBezTo>
                  <a:cubicBezTo>
                    <a:pt x="43259" y="16352"/>
                    <a:pt x="41862" y="16009"/>
                    <a:pt x="41485" y="16009"/>
                  </a:cubicBezTo>
                  <a:cubicBezTo>
                    <a:pt x="41427" y="16009"/>
                    <a:pt x="41393" y="16017"/>
                    <a:pt x="41391" y="16035"/>
                  </a:cubicBezTo>
                  <a:lnTo>
                    <a:pt x="41391" y="16035"/>
                  </a:lnTo>
                  <a:cubicBezTo>
                    <a:pt x="41507" y="14832"/>
                    <a:pt x="41495" y="13572"/>
                    <a:pt x="40978" y="12481"/>
                  </a:cubicBezTo>
                  <a:cubicBezTo>
                    <a:pt x="40561" y="11599"/>
                    <a:pt x="39854" y="10738"/>
                    <a:pt x="39081" y="10139"/>
                  </a:cubicBezTo>
                  <a:cubicBezTo>
                    <a:pt x="38496" y="9684"/>
                    <a:pt x="37552" y="9595"/>
                    <a:pt x="37154" y="8920"/>
                  </a:cubicBezTo>
                  <a:cubicBezTo>
                    <a:pt x="36696" y="8144"/>
                    <a:pt x="36757" y="7056"/>
                    <a:pt x="36680" y="6189"/>
                  </a:cubicBezTo>
                  <a:cubicBezTo>
                    <a:pt x="36668" y="6049"/>
                    <a:pt x="36657" y="5897"/>
                    <a:pt x="36722" y="5771"/>
                  </a:cubicBezTo>
                  <a:cubicBezTo>
                    <a:pt x="36790" y="5644"/>
                    <a:pt x="36921" y="5565"/>
                    <a:pt x="37047" y="5498"/>
                  </a:cubicBezTo>
                  <a:cubicBezTo>
                    <a:pt x="37440" y="5290"/>
                    <a:pt x="37853" y="5113"/>
                    <a:pt x="38204" y="4838"/>
                  </a:cubicBezTo>
                  <a:cubicBezTo>
                    <a:pt x="38870" y="4316"/>
                    <a:pt x="39239" y="3487"/>
                    <a:pt x="39374" y="2652"/>
                  </a:cubicBezTo>
                  <a:cubicBezTo>
                    <a:pt x="39474" y="2032"/>
                    <a:pt x="39601" y="1286"/>
                    <a:pt x="39465" y="664"/>
                  </a:cubicBezTo>
                  <a:cubicBezTo>
                    <a:pt x="39353" y="146"/>
                    <a:pt x="38906" y="30"/>
                    <a:pt x="38396" y="30"/>
                  </a:cubicBezTo>
                  <a:cubicBezTo>
                    <a:pt x="37987" y="30"/>
                    <a:pt x="37537" y="105"/>
                    <a:pt x="37189" y="106"/>
                  </a:cubicBezTo>
                  <a:cubicBezTo>
                    <a:pt x="35229" y="108"/>
                    <a:pt x="33266" y="115"/>
                    <a:pt x="31306" y="115"/>
                  </a:cubicBezTo>
                  <a:cubicBezTo>
                    <a:pt x="30690" y="115"/>
                    <a:pt x="30515" y="215"/>
                    <a:pt x="30546" y="904"/>
                  </a:cubicBezTo>
                  <a:cubicBezTo>
                    <a:pt x="30583" y="1691"/>
                    <a:pt x="30431" y="2500"/>
                    <a:pt x="30254" y="3263"/>
                  </a:cubicBezTo>
                  <a:cubicBezTo>
                    <a:pt x="30176" y="3596"/>
                    <a:pt x="30029" y="3932"/>
                    <a:pt x="29750" y="4128"/>
                  </a:cubicBezTo>
                  <a:cubicBezTo>
                    <a:pt x="29521" y="4287"/>
                    <a:pt x="29232" y="4331"/>
                    <a:pt x="28954" y="4357"/>
                  </a:cubicBezTo>
                  <a:cubicBezTo>
                    <a:pt x="28588" y="4391"/>
                    <a:pt x="28100" y="4449"/>
                    <a:pt x="27608" y="4449"/>
                  </a:cubicBezTo>
                  <a:cubicBezTo>
                    <a:pt x="26738" y="4449"/>
                    <a:pt x="25859" y="4269"/>
                    <a:pt x="25627" y="3459"/>
                  </a:cubicBezTo>
                  <a:cubicBezTo>
                    <a:pt x="25437" y="2795"/>
                    <a:pt x="25274" y="2123"/>
                    <a:pt x="25171" y="1439"/>
                  </a:cubicBezTo>
                  <a:cubicBezTo>
                    <a:pt x="25108" y="1015"/>
                    <a:pt x="25223" y="380"/>
                    <a:pt x="24788" y="136"/>
                  </a:cubicBezTo>
                  <a:cubicBezTo>
                    <a:pt x="24581" y="20"/>
                    <a:pt x="24336" y="1"/>
                    <a:pt x="240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dist="47625" dir="2880000" algn="bl" rotWithShape="0">
                <a:schemeClr val="accent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2"/>
            <p:cNvSpPr/>
            <p:nvPr/>
          </p:nvSpPr>
          <p:spPr>
            <a:xfrm>
              <a:off x="4503889" y="4156383"/>
              <a:ext cx="480148" cy="555981"/>
            </a:xfrm>
            <a:custGeom>
              <a:avLst/>
              <a:gdLst/>
              <a:ahLst/>
              <a:cxnLst/>
              <a:rect l="l" t="t" r="r" b="b"/>
              <a:pathLst>
                <a:path w="10884" h="12603" extrusionOk="0">
                  <a:moveTo>
                    <a:pt x="2179" y="0"/>
                  </a:moveTo>
                  <a:cubicBezTo>
                    <a:pt x="1792" y="0"/>
                    <a:pt x="1556" y="209"/>
                    <a:pt x="1265" y="306"/>
                  </a:cubicBezTo>
                  <a:cubicBezTo>
                    <a:pt x="887" y="438"/>
                    <a:pt x="550" y="575"/>
                    <a:pt x="199" y="624"/>
                  </a:cubicBezTo>
                  <a:cubicBezTo>
                    <a:pt x="49" y="643"/>
                    <a:pt x="1" y="814"/>
                    <a:pt x="109" y="918"/>
                  </a:cubicBezTo>
                  <a:cubicBezTo>
                    <a:pt x="365" y="1153"/>
                    <a:pt x="531" y="1468"/>
                    <a:pt x="696" y="1803"/>
                  </a:cubicBezTo>
                  <a:cubicBezTo>
                    <a:pt x="883" y="2198"/>
                    <a:pt x="816" y="2647"/>
                    <a:pt x="1498" y="2972"/>
                  </a:cubicBezTo>
                  <a:cubicBezTo>
                    <a:pt x="1598" y="3020"/>
                    <a:pt x="1691" y="3038"/>
                    <a:pt x="1778" y="3038"/>
                  </a:cubicBezTo>
                  <a:cubicBezTo>
                    <a:pt x="1901" y="3038"/>
                    <a:pt x="2013" y="3002"/>
                    <a:pt x="2121" y="2962"/>
                  </a:cubicBezTo>
                  <a:cubicBezTo>
                    <a:pt x="2246" y="2913"/>
                    <a:pt x="2361" y="2861"/>
                    <a:pt x="2469" y="2861"/>
                  </a:cubicBezTo>
                  <a:cubicBezTo>
                    <a:pt x="2520" y="2861"/>
                    <a:pt x="2569" y="2873"/>
                    <a:pt x="2617" y="2901"/>
                  </a:cubicBezTo>
                  <a:cubicBezTo>
                    <a:pt x="2783" y="2995"/>
                    <a:pt x="2893" y="3115"/>
                    <a:pt x="2970" y="3245"/>
                  </a:cubicBezTo>
                  <a:cubicBezTo>
                    <a:pt x="3048" y="3374"/>
                    <a:pt x="3093" y="3508"/>
                    <a:pt x="3128" y="3646"/>
                  </a:cubicBezTo>
                  <a:cubicBezTo>
                    <a:pt x="3202" y="3916"/>
                    <a:pt x="3244" y="4175"/>
                    <a:pt x="3449" y="4360"/>
                  </a:cubicBezTo>
                  <a:cubicBezTo>
                    <a:pt x="3784" y="4666"/>
                    <a:pt x="4420" y="4571"/>
                    <a:pt x="4690" y="4971"/>
                  </a:cubicBezTo>
                  <a:cubicBezTo>
                    <a:pt x="4857" y="5211"/>
                    <a:pt x="4803" y="5538"/>
                    <a:pt x="4767" y="5822"/>
                  </a:cubicBezTo>
                  <a:cubicBezTo>
                    <a:pt x="4705" y="6304"/>
                    <a:pt x="4728" y="6829"/>
                    <a:pt x="5092" y="7064"/>
                  </a:cubicBezTo>
                  <a:cubicBezTo>
                    <a:pt x="5592" y="7391"/>
                    <a:pt x="6221" y="7070"/>
                    <a:pt x="6658" y="7409"/>
                  </a:cubicBezTo>
                  <a:cubicBezTo>
                    <a:pt x="6784" y="7506"/>
                    <a:pt x="6859" y="7640"/>
                    <a:pt x="6900" y="7794"/>
                  </a:cubicBezTo>
                  <a:cubicBezTo>
                    <a:pt x="6943" y="7945"/>
                    <a:pt x="6958" y="8113"/>
                    <a:pt x="6963" y="8284"/>
                  </a:cubicBezTo>
                  <a:cubicBezTo>
                    <a:pt x="6971" y="8453"/>
                    <a:pt x="6974" y="8622"/>
                    <a:pt x="6995" y="8780"/>
                  </a:cubicBezTo>
                  <a:cubicBezTo>
                    <a:pt x="7019" y="8936"/>
                    <a:pt x="7063" y="9081"/>
                    <a:pt x="7153" y="9204"/>
                  </a:cubicBezTo>
                  <a:cubicBezTo>
                    <a:pt x="7342" y="9450"/>
                    <a:pt x="7668" y="9583"/>
                    <a:pt x="7952" y="9762"/>
                  </a:cubicBezTo>
                  <a:cubicBezTo>
                    <a:pt x="8234" y="9939"/>
                    <a:pt x="8466" y="10163"/>
                    <a:pt x="8429" y="10549"/>
                  </a:cubicBezTo>
                  <a:cubicBezTo>
                    <a:pt x="8414" y="10680"/>
                    <a:pt x="8428" y="10813"/>
                    <a:pt x="8492" y="10927"/>
                  </a:cubicBezTo>
                  <a:cubicBezTo>
                    <a:pt x="8564" y="11068"/>
                    <a:pt x="8661" y="11101"/>
                    <a:pt x="8767" y="11101"/>
                  </a:cubicBezTo>
                  <a:cubicBezTo>
                    <a:pt x="8860" y="11101"/>
                    <a:pt x="8960" y="11076"/>
                    <a:pt x="9057" y="11076"/>
                  </a:cubicBezTo>
                  <a:cubicBezTo>
                    <a:pt x="9134" y="11076"/>
                    <a:pt x="9210" y="11092"/>
                    <a:pt x="9278" y="11149"/>
                  </a:cubicBezTo>
                  <a:cubicBezTo>
                    <a:pt x="9515" y="11356"/>
                    <a:pt x="9597" y="11594"/>
                    <a:pt x="9669" y="11840"/>
                  </a:cubicBezTo>
                  <a:cubicBezTo>
                    <a:pt x="9749" y="12086"/>
                    <a:pt x="9822" y="12337"/>
                    <a:pt x="10074" y="12603"/>
                  </a:cubicBezTo>
                  <a:cubicBezTo>
                    <a:pt x="10243" y="12283"/>
                    <a:pt x="10242" y="12004"/>
                    <a:pt x="10220" y="11737"/>
                  </a:cubicBezTo>
                  <a:cubicBezTo>
                    <a:pt x="10205" y="11468"/>
                    <a:pt x="10167" y="11215"/>
                    <a:pt x="10287" y="10904"/>
                  </a:cubicBezTo>
                  <a:cubicBezTo>
                    <a:pt x="10403" y="10574"/>
                    <a:pt x="10884" y="10753"/>
                    <a:pt x="10854" y="10274"/>
                  </a:cubicBezTo>
                  <a:cubicBezTo>
                    <a:pt x="10840" y="10121"/>
                    <a:pt x="10770" y="9975"/>
                    <a:pt x="10681" y="9855"/>
                  </a:cubicBezTo>
                  <a:cubicBezTo>
                    <a:pt x="10411" y="9499"/>
                    <a:pt x="10440" y="9151"/>
                    <a:pt x="10510" y="8777"/>
                  </a:cubicBezTo>
                  <a:cubicBezTo>
                    <a:pt x="10578" y="8405"/>
                    <a:pt x="10692" y="8007"/>
                    <a:pt x="10583" y="7621"/>
                  </a:cubicBezTo>
                  <a:cubicBezTo>
                    <a:pt x="10534" y="7428"/>
                    <a:pt x="10426" y="7261"/>
                    <a:pt x="10292" y="7111"/>
                  </a:cubicBezTo>
                  <a:cubicBezTo>
                    <a:pt x="10161" y="6960"/>
                    <a:pt x="10000" y="6825"/>
                    <a:pt x="9842" y="6694"/>
                  </a:cubicBezTo>
                  <a:cubicBezTo>
                    <a:pt x="9685" y="6562"/>
                    <a:pt x="9527" y="6436"/>
                    <a:pt x="9395" y="6297"/>
                  </a:cubicBezTo>
                  <a:cubicBezTo>
                    <a:pt x="9265" y="6156"/>
                    <a:pt x="9159" y="6005"/>
                    <a:pt x="9101" y="5822"/>
                  </a:cubicBezTo>
                  <a:cubicBezTo>
                    <a:pt x="8898" y="5195"/>
                    <a:pt x="9392" y="4680"/>
                    <a:pt x="9042" y="3909"/>
                  </a:cubicBezTo>
                  <a:cubicBezTo>
                    <a:pt x="8781" y="3346"/>
                    <a:pt x="8100" y="3122"/>
                    <a:pt x="7564" y="3104"/>
                  </a:cubicBezTo>
                  <a:cubicBezTo>
                    <a:pt x="7232" y="3093"/>
                    <a:pt x="6884" y="3111"/>
                    <a:pt x="6586" y="2926"/>
                  </a:cubicBezTo>
                  <a:cubicBezTo>
                    <a:pt x="6111" y="2626"/>
                    <a:pt x="6008" y="1930"/>
                    <a:pt x="5510" y="1604"/>
                  </a:cubicBezTo>
                  <a:cubicBezTo>
                    <a:pt x="5296" y="1466"/>
                    <a:pt x="5078" y="1440"/>
                    <a:pt x="4855" y="1440"/>
                  </a:cubicBezTo>
                  <a:cubicBezTo>
                    <a:pt x="4771" y="1440"/>
                    <a:pt x="4686" y="1444"/>
                    <a:pt x="4600" y="1447"/>
                  </a:cubicBezTo>
                  <a:cubicBezTo>
                    <a:pt x="4540" y="1448"/>
                    <a:pt x="4478" y="1450"/>
                    <a:pt x="4415" y="1450"/>
                  </a:cubicBezTo>
                  <a:cubicBezTo>
                    <a:pt x="4317" y="1450"/>
                    <a:pt x="4217" y="1446"/>
                    <a:pt x="4116" y="1430"/>
                  </a:cubicBezTo>
                  <a:cubicBezTo>
                    <a:pt x="3949" y="1403"/>
                    <a:pt x="3776" y="1347"/>
                    <a:pt x="3585" y="1239"/>
                  </a:cubicBezTo>
                  <a:cubicBezTo>
                    <a:pt x="3416" y="1137"/>
                    <a:pt x="3386" y="951"/>
                    <a:pt x="3322" y="750"/>
                  </a:cubicBezTo>
                  <a:cubicBezTo>
                    <a:pt x="3259" y="549"/>
                    <a:pt x="3164" y="326"/>
                    <a:pt x="2864" y="181"/>
                  </a:cubicBezTo>
                  <a:cubicBezTo>
                    <a:pt x="2586" y="49"/>
                    <a:pt x="2365" y="0"/>
                    <a:pt x="21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2"/>
            <p:cNvSpPr/>
            <p:nvPr/>
          </p:nvSpPr>
          <p:spPr>
            <a:xfrm>
              <a:off x="4535386" y="4190747"/>
              <a:ext cx="392668" cy="424695"/>
            </a:xfrm>
            <a:custGeom>
              <a:avLst/>
              <a:gdLst/>
              <a:ahLst/>
              <a:cxnLst/>
              <a:rect l="l" t="t" r="r" b="b"/>
              <a:pathLst>
                <a:path w="8901" h="9627" extrusionOk="0">
                  <a:moveTo>
                    <a:pt x="1378" y="1"/>
                  </a:moveTo>
                  <a:cubicBezTo>
                    <a:pt x="1319" y="1"/>
                    <a:pt x="1259" y="5"/>
                    <a:pt x="1202" y="10"/>
                  </a:cubicBezTo>
                  <a:cubicBezTo>
                    <a:pt x="793" y="47"/>
                    <a:pt x="392" y="104"/>
                    <a:pt x="0" y="177"/>
                  </a:cubicBezTo>
                  <a:cubicBezTo>
                    <a:pt x="258" y="480"/>
                    <a:pt x="497" y="793"/>
                    <a:pt x="717" y="1109"/>
                  </a:cubicBezTo>
                  <a:cubicBezTo>
                    <a:pt x="793" y="1222"/>
                    <a:pt x="876" y="1335"/>
                    <a:pt x="998" y="1394"/>
                  </a:cubicBezTo>
                  <a:cubicBezTo>
                    <a:pt x="1066" y="1426"/>
                    <a:pt x="1139" y="1436"/>
                    <a:pt x="1214" y="1436"/>
                  </a:cubicBezTo>
                  <a:cubicBezTo>
                    <a:pt x="1292" y="1436"/>
                    <a:pt x="1373" y="1425"/>
                    <a:pt x="1452" y="1416"/>
                  </a:cubicBezTo>
                  <a:cubicBezTo>
                    <a:pt x="1528" y="1408"/>
                    <a:pt x="1606" y="1403"/>
                    <a:pt x="1685" y="1403"/>
                  </a:cubicBezTo>
                  <a:cubicBezTo>
                    <a:pt x="2152" y="1403"/>
                    <a:pt x="2650" y="1554"/>
                    <a:pt x="2913" y="1941"/>
                  </a:cubicBezTo>
                  <a:cubicBezTo>
                    <a:pt x="3146" y="2287"/>
                    <a:pt x="3167" y="2769"/>
                    <a:pt x="3504" y="2981"/>
                  </a:cubicBezTo>
                  <a:cubicBezTo>
                    <a:pt x="3809" y="3171"/>
                    <a:pt x="4215" y="3036"/>
                    <a:pt x="4573" y="3150"/>
                  </a:cubicBezTo>
                  <a:cubicBezTo>
                    <a:pt x="4906" y="3258"/>
                    <a:pt x="5145" y="3578"/>
                    <a:pt x="5268" y="3906"/>
                  </a:cubicBezTo>
                  <a:cubicBezTo>
                    <a:pt x="5393" y="4232"/>
                    <a:pt x="5429" y="4579"/>
                    <a:pt x="5519" y="4904"/>
                  </a:cubicBezTo>
                  <a:cubicBezTo>
                    <a:pt x="5565" y="5085"/>
                    <a:pt x="5641" y="5272"/>
                    <a:pt x="5799" y="5367"/>
                  </a:cubicBezTo>
                  <a:cubicBezTo>
                    <a:pt x="5970" y="5473"/>
                    <a:pt x="6197" y="5436"/>
                    <a:pt x="6388" y="5514"/>
                  </a:cubicBezTo>
                  <a:cubicBezTo>
                    <a:pt x="6537" y="5577"/>
                    <a:pt x="6619" y="5719"/>
                    <a:pt x="6669" y="5882"/>
                  </a:cubicBezTo>
                  <a:cubicBezTo>
                    <a:pt x="6715" y="6049"/>
                    <a:pt x="6729" y="6235"/>
                    <a:pt x="6750" y="6393"/>
                  </a:cubicBezTo>
                  <a:cubicBezTo>
                    <a:pt x="6789" y="6717"/>
                    <a:pt x="6787" y="7055"/>
                    <a:pt x="6966" y="7316"/>
                  </a:cubicBezTo>
                  <a:cubicBezTo>
                    <a:pt x="7104" y="7522"/>
                    <a:pt x="7337" y="7644"/>
                    <a:pt x="7540" y="7795"/>
                  </a:cubicBezTo>
                  <a:cubicBezTo>
                    <a:pt x="8093" y="8204"/>
                    <a:pt x="8531" y="8807"/>
                    <a:pt x="8901" y="9626"/>
                  </a:cubicBezTo>
                  <a:cubicBezTo>
                    <a:pt x="8766" y="8736"/>
                    <a:pt x="8658" y="7999"/>
                    <a:pt x="8672" y="7263"/>
                  </a:cubicBezTo>
                  <a:cubicBezTo>
                    <a:pt x="8678" y="6992"/>
                    <a:pt x="8703" y="6709"/>
                    <a:pt x="8597" y="6446"/>
                  </a:cubicBezTo>
                  <a:cubicBezTo>
                    <a:pt x="8457" y="6113"/>
                    <a:pt x="8136" y="5908"/>
                    <a:pt x="7855" y="5705"/>
                  </a:cubicBezTo>
                  <a:cubicBezTo>
                    <a:pt x="7710" y="5605"/>
                    <a:pt x="7538" y="5506"/>
                    <a:pt x="7402" y="5389"/>
                  </a:cubicBezTo>
                  <a:cubicBezTo>
                    <a:pt x="7259" y="5275"/>
                    <a:pt x="7151" y="5145"/>
                    <a:pt x="7137" y="4973"/>
                  </a:cubicBezTo>
                  <a:cubicBezTo>
                    <a:pt x="7115" y="4759"/>
                    <a:pt x="7202" y="4545"/>
                    <a:pt x="7133" y="4331"/>
                  </a:cubicBezTo>
                  <a:cubicBezTo>
                    <a:pt x="7065" y="4135"/>
                    <a:pt x="6875" y="4002"/>
                    <a:pt x="6697" y="3908"/>
                  </a:cubicBezTo>
                  <a:cubicBezTo>
                    <a:pt x="6364" y="3741"/>
                    <a:pt x="6010" y="3651"/>
                    <a:pt x="5679" y="3507"/>
                  </a:cubicBezTo>
                  <a:cubicBezTo>
                    <a:pt x="5347" y="3361"/>
                    <a:pt x="5021" y="3143"/>
                    <a:pt x="4870" y="2817"/>
                  </a:cubicBezTo>
                  <a:cubicBezTo>
                    <a:pt x="4707" y="2475"/>
                    <a:pt x="4753" y="2031"/>
                    <a:pt x="4459" y="1755"/>
                  </a:cubicBezTo>
                  <a:cubicBezTo>
                    <a:pt x="4131" y="1448"/>
                    <a:pt x="3633" y="1566"/>
                    <a:pt x="3219" y="1478"/>
                  </a:cubicBezTo>
                  <a:cubicBezTo>
                    <a:pt x="2672" y="1366"/>
                    <a:pt x="2262" y="898"/>
                    <a:pt x="1965" y="416"/>
                  </a:cubicBezTo>
                  <a:cubicBezTo>
                    <a:pt x="1880" y="279"/>
                    <a:pt x="1789" y="130"/>
                    <a:pt x="1637" y="52"/>
                  </a:cubicBezTo>
                  <a:cubicBezTo>
                    <a:pt x="1556" y="12"/>
                    <a:pt x="1467" y="1"/>
                    <a:pt x="1378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2"/>
            <p:cNvSpPr/>
            <p:nvPr/>
          </p:nvSpPr>
          <p:spPr>
            <a:xfrm>
              <a:off x="4524226" y="4165735"/>
              <a:ext cx="454296" cy="516984"/>
            </a:xfrm>
            <a:custGeom>
              <a:avLst/>
              <a:gdLst/>
              <a:ahLst/>
              <a:cxnLst/>
              <a:rect l="l" t="t" r="r" b="b"/>
              <a:pathLst>
                <a:path w="10298" h="11719" extrusionOk="0">
                  <a:moveTo>
                    <a:pt x="1030" y="0"/>
                  </a:moveTo>
                  <a:cubicBezTo>
                    <a:pt x="988" y="20"/>
                    <a:pt x="948" y="40"/>
                    <a:pt x="904" y="57"/>
                  </a:cubicBezTo>
                  <a:cubicBezTo>
                    <a:pt x="904" y="57"/>
                    <a:pt x="985" y="308"/>
                    <a:pt x="1056" y="555"/>
                  </a:cubicBezTo>
                  <a:cubicBezTo>
                    <a:pt x="1129" y="800"/>
                    <a:pt x="1190" y="1050"/>
                    <a:pt x="1190" y="1050"/>
                  </a:cubicBezTo>
                  <a:cubicBezTo>
                    <a:pt x="1190" y="1050"/>
                    <a:pt x="1123" y="1018"/>
                    <a:pt x="1022" y="976"/>
                  </a:cubicBezTo>
                  <a:cubicBezTo>
                    <a:pt x="919" y="934"/>
                    <a:pt x="783" y="879"/>
                    <a:pt x="648" y="824"/>
                  </a:cubicBezTo>
                  <a:lnTo>
                    <a:pt x="97" y="621"/>
                  </a:lnTo>
                  <a:cubicBezTo>
                    <a:pt x="89" y="619"/>
                    <a:pt x="81" y="618"/>
                    <a:pt x="74" y="618"/>
                  </a:cubicBezTo>
                  <a:cubicBezTo>
                    <a:pt x="46" y="618"/>
                    <a:pt x="20" y="634"/>
                    <a:pt x="11" y="661"/>
                  </a:cubicBezTo>
                  <a:cubicBezTo>
                    <a:pt x="0" y="694"/>
                    <a:pt x="20" y="730"/>
                    <a:pt x="56" y="742"/>
                  </a:cubicBezTo>
                  <a:cubicBezTo>
                    <a:pt x="56" y="742"/>
                    <a:pt x="329" y="842"/>
                    <a:pt x="603" y="944"/>
                  </a:cubicBezTo>
                  <a:cubicBezTo>
                    <a:pt x="739" y="998"/>
                    <a:pt x="874" y="1052"/>
                    <a:pt x="975" y="1094"/>
                  </a:cubicBezTo>
                  <a:cubicBezTo>
                    <a:pt x="1076" y="1135"/>
                    <a:pt x="1142" y="1166"/>
                    <a:pt x="1142" y="1166"/>
                  </a:cubicBezTo>
                  <a:cubicBezTo>
                    <a:pt x="1142" y="1166"/>
                    <a:pt x="919" y="1287"/>
                    <a:pt x="703" y="1419"/>
                  </a:cubicBezTo>
                  <a:cubicBezTo>
                    <a:pt x="486" y="1549"/>
                    <a:pt x="278" y="1682"/>
                    <a:pt x="278" y="1682"/>
                  </a:cubicBezTo>
                  <a:cubicBezTo>
                    <a:pt x="294" y="1723"/>
                    <a:pt x="308" y="1765"/>
                    <a:pt x="320" y="1807"/>
                  </a:cubicBezTo>
                  <a:cubicBezTo>
                    <a:pt x="320" y="1807"/>
                    <a:pt x="555" y="1658"/>
                    <a:pt x="798" y="1512"/>
                  </a:cubicBezTo>
                  <a:cubicBezTo>
                    <a:pt x="1042" y="1369"/>
                    <a:pt x="1294" y="1235"/>
                    <a:pt x="1294" y="1235"/>
                  </a:cubicBezTo>
                  <a:cubicBezTo>
                    <a:pt x="1294" y="1235"/>
                    <a:pt x="1391" y="1280"/>
                    <a:pt x="1536" y="1345"/>
                  </a:cubicBezTo>
                  <a:cubicBezTo>
                    <a:pt x="1678" y="1418"/>
                    <a:pt x="1872" y="1506"/>
                    <a:pt x="2058" y="1607"/>
                  </a:cubicBezTo>
                  <a:cubicBezTo>
                    <a:pt x="2246" y="1706"/>
                    <a:pt x="2434" y="1806"/>
                    <a:pt x="2569" y="1889"/>
                  </a:cubicBezTo>
                  <a:cubicBezTo>
                    <a:pt x="2707" y="1969"/>
                    <a:pt x="2799" y="2023"/>
                    <a:pt x="2799" y="2023"/>
                  </a:cubicBezTo>
                  <a:cubicBezTo>
                    <a:pt x="2799" y="2023"/>
                    <a:pt x="2364" y="2192"/>
                    <a:pt x="1953" y="2386"/>
                  </a:cubicBezTo>
                  <a:cubicBezTo>
                    <a:pt x="1746" y="2485"/>
                    <a:pt x="1544" y="2585"/>
                    <a:pt x="1395" y="2662"/>
                  </a:cubicBezTo>
                  <a:cubicBezTo>
                    <a:pt x="1247" y="2742"/>
                    <a:pt x="1147" y="2796"/>
                    <a:pt x="1147" y="2796"/>
                  </a:cubicBezTo>
                  <a:lnTo>
                    <a:pt x="1150" y="2803"/>
                  </a:lnTo>
                  <a:cubicBezTo>
                    <a:pt x="1214" y="2820"/>
                    <a:pt x="1276" y="2825"/>
                    <a:pt x="1333" y="2825"/>
                  </a:cubicBezTo>
                  <a:cubicBezTo>
                    <a:pt x="1339" y="2825"/>
                    <a:pt x="1344" y="2825"/>
                    <a:pt x="1350" y="2825"/>
                  </a:cubicBezTo>
                  <a:cubicBezTo>
                    <a:pt x="1350" y="2825"/>
                    <a:pt x="1727" y="2625"/>
                    <a:pt x="2126" y="2446"/>
                  </a:cubicBezTo>
                  <a:cubicBezTo>
                    <a:pt x="2325" y="2358"/>
                    <a:pt x="2527" y="2273"/>
                    <a:pt x="2682" y="2210"/>
                  </a:cubicBezTo>
                  <a:cubicBezTo>
                    <a:pt x="2837" y="2149"/>
                    <a:pt x="2940" y="2110"/>
                    <a:pt x="2940" y="2110"/>
                  </a:cubicBezTo>
                  <a:cubicBezTo>
                    <a:pt x="2940" y="2110"/>
                    <a:pt x="3302" y="2333"/>
                    <a:pt x="3650" y="2578"/>
                  </a:cubicBezTo>
                  <a:cubicBezTo>
                    <a:pt x="3821" y="2705"/>
                    <a:pt x="3992" y="2831"/>
                    <a:pt x="4121" y="2925"/>
                  </a:cubicBezTo>
                  <a:cubicBezTo>
                    <a:pt x="4246" y="3024"/>
                    <a:pt x="4330" y="3090"/>
                    <a:pt x="4330" y="3090"/>
                  </a:cubicBezTo>
                  <a:cubicBezTo>
                    <a:pt x="4330" y="3090"/>
                    <a:pt x="3913" y="3193"/>
                    <a:pt x="3508" y="3326"/>
                  </a:cubicBezTo>
                  <a:cubicBezTo>
                    <a:pt x="3104" y="3454"/>
                    <a:pt x="2716" y="3607"/>
                    <a:pt x="2716" y="3607"/>
                  </a:cubicBezTo>
                  <a:cubicBezTo>
                    <a:pt x="2728" y="3647"/>
                    <a:pt x="2739" y="3687"/>
                    <a:pt x="2749" y="3726"/>
                  </a:cubicBezTo>
                  <a:cubicBezTo>
                    <a:pt x="2749" y="3726"/>
                    <a:pt x="2852" y="3688"/>
                    <a:pt x="3008" y="3629"/>
                  </a:cubicBezTo>
                  <a:cubicBezTo>
                    <a:pt x="3162" y="3573"/>
                    <a:pt x="3372" y="3503"/>
                    <a:pt x="3588" y="3435"/>
                  </a:cubicBezTo>
                  <a:cubicBezTo>
                    <a:pt x="4015" y="3300"/>
                    <a:pt x="4460" y="3193"/>
                    <a:pt x="4460" y="3193"/>
                  </a:cubicBezTo>
                  <a:cubicBezTo>
                    <a:pt x="4460" y="3193"/>
                    <a:pt x="4543" y="3260"/>
                    <a:pt x="4664" y="3364"/>
                  </a:cubicBezTo>
                  <a:cubicBezTo>
                    <a:pt x="4785" y="3466"/>
                    <a:pt x="4947" y="3606"/>
                    <a:pt x="5103" y="3751"/>
                  </a:cubicBezTo>
                  <a:cubicBezTo>
                    <a:pt x="5416" y="4038"/>
                    <a:pt x="5710" y="4344"/>
                    <a:pt x="5710" y="4344"/>
                  </a:cubicBezTo>
                  <a:cubicBezTo>
                    <a:pt x="5710" y="4344"/>
                    <a:pt x="5609" y="4358"/>
                    <a:pt x="5457" y="4378"/>
                  </a:cubicBezTo>
                  <a:cubicBezTo>
                    <a:pt x="5303" y="4400"/>
                    <a:pt x="5101" y="4432"/>
                    <a:pt x="4903" y="4467"/>
                  </a:cubicBezTo>
                  <a:cubicBezTo>
                    <a:pt x="4706" y="4501"/>
                    <a:pt x="4506" y="4544"/>
                    <a:pt x="4359" y="4576"/>
                  </a:cubicBezTo>
                  <a:cubicBezTo>
                    <a:pt x="4213" y="4610"/>
                    <a:pt x="4116" y="4632"/>
                    <a:pt x="4116" y="4632"/>
                  </a:cubicBezTo>
                  <a:cubicBezTo>
                    <a:pt x="4153" y="4663"/>
                    <a:pt x="4186" y="4697"/>
                    <a:pt x="4216" y="4736"/>
                  </a:cubicBezTo>
                  <a:cubicBezTo>
                    <a:pt x="4216" y="4736"/>
                    <a:pt x="4609" y="4643"/>
                    <a:pt x="5010" y="4579"/>
                  </a:cubicBezTo>
                  <a:cubicBezTo>
                    <a:pt x="5415" y="4506"/>
                    <a:pt x="5825" y="4465"/>
                    <a:pt x="5825" y="4465"/>
                  </a:cubicBezTo>
                  <a:cubicBezTo>
                    <a:pt x="5825" y="4465"/>
                    <a:pt x="5898" y="4543"/>
                    <a:pt x="6007" y="4660"/>
                  </a:cubicBezTo>
                  <a:cubicBezTo>
                    <a:pt x="6111" y="4780"/>
                    <a:pt x="6255" y="4937"/>
                    <a:pt x="6390" y="5102"/>
                  </a:cubicBezTo>
                  <a:cubicBezTo>
                    <a:pt x="6663" y="5428"/>
                    <a:pt x="6912" y="5772"/>
                    <a:pt x="6912" y="5772"/>
                  </a:cubicBezTo>
                  <a:cubicBezTo>
                    <a:pt x="6912" y="5772"/>
                    <a:pt x="6743" y="5772"/>
                    <a:pt x="6489" y="5771"/>
                  </a:cubicBezTo>
                  <a:cubicBezTo>
                    <a:pt x="6239" y="5771"/>
                    <a:pt x="5902" y="5785"/>
                    <a:pt x="5575" y="5810"/>
                  </a:cubicBezTo>
                  <a:cubicBezTo>
                    <a:pt x="5250" y="5832"/>
                    <a:pt x="4920" y="5877"/>
                    <a:pt x="4683" y="5910"/>
                  </a:cubicBezTo>
                  <a:cubicBezTo>
                    <a:pt x="4446" y="5944"/>
                    <a:pt x="4285" y="5976"/>
                    <a:pt x="4285" y="5976"/>
                  </a:cubicBezTo>
                  <a:cubicBezTo>
                    <a:pt x="4285" y="6015"/>
                    <a:pt x="4286" y="6056"/>
                    <a:pt x="4290" y="6094"/>
                  </a:cubicBezTo>
                  <a:cubicBezTo>
                    <a:pt x="4290" y="6094"/>
                    <a:pt x="4453" y="6063"/>
                    <a:pt x="4700" y="6030"/>
                  </a:cubicBezTo>
                  <a:cubicBezTo>
                    <a:pt x="4948" y="5994"/>
                    <a:pt x="5287" y="5955"/>
                    <a:pt x="5625" y="5932"/>
                  </a:cubicBezTo>
                  <a:cubicBezTo>
                    <a:pt x="5967" y="5906"/>
                    <a:pt x="6311" y="5900"/>
                    <a:pt x="6571" y="5900"/>
                  </a:cubicBezTo>
                  <a:cubicBezTo>
                    <a:pt x="6587" y="5900"/>
                    <a:pt x="6602" y="5900"/>
                    <a:pt x="6617" y="5900"/>
                  </a:cubicBezTo>
                  <a:cubicBezTo>
                    <a:pt x="6856" y="5900"/>
                    <a:pt x="7009" y="5908"/>
                    <a:pt x="7009" y="5908"/>
                  </a:cubicBezTo>
                  <a:cubicBezTo>
                    <a:pt x="7009" y="5908"/>
                    <a:pt x="7257" y="6252"/>
                    <a:pt x="7483" y="6613"/>
                  </a:cubicBezTo>
                  <a:cubicBezTo>
                    <a:pt x="7596" y="6792"/>
                    <a:pt x="7703" y="6976"/>
                    <a:pt x="7784" y="7113"/>
                  </a:cubicBezTo>
                  <a:cubicBezTo>
                    <a:pt x="7860" y="7252"/>
                    <a:pt x="7911" y="7346"/>
                    <a:pt x="7911" y="7346"/>
                  </a:cubicBezTo>
                  <a:cubicBezTo>
                    <a:pt x="7911" y="7346"/>
                    <a:pt x="7482" y="7276"/>
                    <a:pt x="7053" y="7239"/>
                  </a:cubicBezTo>
                  <a:cubicBezTo>
                    <a:pt x="6628" y="7196"/>
                    <a:pt x="6204" y="7186"/>
                    <a:pt x="6204" y="7186"/>
                  </a:cubicBezTo>
                  <a:lnTo>
                    <a:pt x="6203" y="7197"/>
                  </a:lnTo>
                  <a:cubicBezTo>
                    <a:pt x="6246" y="7231"/>
                    <a:pt x="6282" y="7272"/>
                    <a:pt x="6314" y="7314"/>
                  </a:cubicBezTo>
                  <a:cubicBezTo>
                    <a:pt x="6314" y="7314"/>
                    <a:pt x="6421" y="7317"/>
                    <a:pt x="6575" y="7327"/>
                  </a:cubicBezTo>
                  <a:cubicBezTo>
                    <a:pt x="6729" y="7338"/>
                    <a:pt x="6937" y="7354"/>
                    <a:pt x="7148" y="7375"/>
                  </a:cubicBezTo>
                  <a:cubicBezTo>
                    <a:pt x="7567" y="7419"/>
                    <a:pt x="7992" y="7490"/>
                    <a:pt x="7992" y="7490"/>
                  </a:cubicBezTo>
                  <a:cubicBezTo>
                    <a:pt x="7992" y="7490"/>
                    <a:pt x="8042" y="7583"/>
                    <a:pt x="8114" y="7726"/>
                  </a:cubicBezTo>
                  <a:cubicBezTo>
                    <a:pt x="8186" y="7868"/>
                    <a:pt x="8282" y="8058"/>
                    <a:pt x="8368" y="8253"/>
                  </a:cubicBezTo>
                  <a:cubicBezTo>
                    <a:pt x="8546" y="8639"/>
                    <a:pt x="8701" y="9035"/>
                    <a:pt x="8701" y="9035"/>
                  </a:cubicBezTo>
                  <a:cubicBezTo>
                    <a:pt x="8701" y="9035"/>
                    <a:pt x="8567" y="8995"/>
                    <a:pt x="8362" y="8943"/>
                  </a:cubicBezTo>
                  <a:cubicBezTo>
                    <a:pt x="8157" y="8890"/>
                    <a:pt x="7890" y="8823"/>
                    <a:pt x="7620" y="8767"/>
                  </a:cubicBezTo>
                  <a:cubicBezTo>
                    <a:pt x="7348" y="8713"/>
                    <a:pt x="7081" y="8667"/>
                    <a:pt x="6880" y="8636"/>
                  </a:cubicBezTo>
                  <a:cubicBezTo>
                    <a:pt x="6679" y="8609"/>
                    <a:pt x="6544" y="8592"/>
                    <a:pt x="6544" y="8592"/>
                  </a:cubicBezTo>
                  <a:lnTo>
                    <a:pt x="6544" y="8592"/>
                  </a:lnTo>
                  <a:cubicBezTo>
                    <a:pt x="6550" y="8635"/>
                    <a:pt x="6560" y="8676"/>
                    <a:pt x="6571" y="8717"/>
                  </a:cubicBezTo>
                  <a:cubicBezTo>
                    <a:pt x="6571" y="8717"/>
                    <a:pt x="6710" y="8733"/>
                    <a:pt x="6912" y="8766"/>
                  </a:cubicBezTo>
                  <a:cubicBezTo>
                    <a:pt x="7115" y="8799"/>
                    <a:pt x="7391" y="8846"/>
                    <a:pt x="7663" y="8907"/>
                  </a:cubicBezTo>
                  <a:cubicBezTo>
                    <a:pt x="7934" y="8967"/>
                    <a:pt x="8212" y="9034"/>
                    <a:pt x="8417" y="9092"/>
                  </a:cubicBezTo>
                  <a:cubicBezTo>
                    <a:pt x="8622" y="9151"/>
                    <a:pt x="8759" y="9192"/>
                    <a:pt x="8759" y="9192"/>
                  </a:cubicBezTo>
                  <a:cubicBezTo>
                    <a:pt x="8759" y="9192"/>
                    <a:pt x="8795" y="9292"/>
                    <a:pt x="8851" y="9440"/>
                  </a:cubicBezTo>
                  <a:cubicBezTo>
                    <a:pt x="8902" y="9591"/>
                    <a:pt x="8974" y="9792"/>
                    <a:pt x="9034" y="9996"/>
                  </a:cubicBezTo>
                  <a:cubicBezTo>
                    <a:pt x="9161" y="10401"/>
                    <a:pt x="9261" y="10815"/>
                    <a:pt x="9261" y="10815"/>
                  </a:cubicBezTo>
                  <a:cubicBezTo>
                    <a:pt x="9261" y="10815"/>
                    <a:pt x="8938" y="10674"/>
                    <a:pt x="8620" y="10551"/>
                  </a:cubicBezTo>
                  <a:cubicBezTo>
                    <a:pt x="8294" y="10427"/>
                    <a:pt x="7974" y="10322"/>
                    <a:pt x="7974" y="10322"/>
                  </a:cubicBezTo>
                  <a:lnTo>
                    <a:pt x="7974" y="10340"/>
                  </a:lnTo>
                  <a:cubicBezTo>
                    <a:pt x="7971" y="10378"/>
                    <a:pt x="7969" y="10416"/>
                    <a:pt x="7971" y="10454"/>
                  </a:cubicBezTo>
                  <a:cubicBezTo>
                    <a:pt x="7971" y="10454"/>
                    <a:pt x="8055" y="10483"/>
                    <a:pt x="8179" y="10526"/>
                  </a:cubicBezTo>
                  <a:cubicBezTo>
                    <a:pt x="8305" y="10569"/>
                    <a:pt x="8473" y="10631"/>
                    <a:pt x="8638" y="10697"/>
                  </a:cubicBezTo>
                  <a:cubicBezTo>
                    <a:pt x="8803" y="10762"/>
                    <a:pt x="8970" y="10832"/>
                    <a:pt x="9095" y="10886"/>
                  </a:cubicBezTo>
                  <a:cubicBezTo>
                    <a:pt x="9218" y="10941"/>
                    <a:pt x="9301" y="10978"/>
                    <a:pt x="9301" y="10978"/>
                  </a:cubicBezTo>
                  <a:cubicBezTo>
                    <a:pt x="9301" y="10978"/>
                    <a:pt x="9339" y="11149"/>
                    <a:pt x="9375" y="11319"/>
                  </a:cubicBezTo>
                  <a:cubicBezTo>
                    <a:pt x="9412" y="11490"/>
                    <a:pt x="9442" y="11662"/>
                    <a:pt x="9442" y="11662"/>
                  </a:cubicBezTo>
                  <a:cubicBezTo>
                    <a:pt x="9447" y="11695"/>
                    <a:pt x="9475" y="11718"/>
                    <a:pt x="9505" y="11718"/>
                  </a:cubicBezTo>
                  <a:cubicBezTo>
                    <a:pt x="9509" y="11718"/>
                    <a:pt x="9513" y="11718"/>
                    <a:pt x="9516" y="11717"/>
                  </a:cubicBezTo>
                  <a:cubicBezTo>
                    <a:pt x="9550" y="11711"/>
                    <a:pt x="9573" y="11676"/>
                    <a:pt x="9566" y="11639"/>
                  </a:cubicBezTo>
                  <a:cubicBezTo>
                    <a:pt x="9566" y="11639"/>
                    <a:pt x="9537" y="11465"/>
                    <a:pt x="9500" y="11292"/>
                  </a:cubicBezTo>
                  <a:lnTo>
                    <a:pt x="9424" y="10947"/>
                  </a:lnTo>
                  <a:cubicBezTo>
                    <a:pt x="9424" y="10947"/>
                    <a:pt x="9481" y="10877"/>
                    <a:pt x="9568" y="10769"/>
                  </a:cubicBezTo>
                  <a:cubicBezTo>
                    <a:pt x="9652" y="10662"/>
                    <a:pt x="9762" y="10516"/>
                    <a:pt x="9872" y="10367"/>
                  </a:cubicBezTo>
                  <a:cubicBezTo>
                    <a:pt x="9984" y="10217"/>
                    <a:pt x="10090" y="10065"/>
                    <a:pt x="10167" y="9949"/>
                  </a:cubicBezTo>
                  <a:cubicBezTo>
                    <a:pt x="10245" y="9833"/>
                    <a:pt x="10298" y="9755"/>
                    <a:pt x="10298" y="9755"/>
                  </a:cubicBezTo>
                  <a:cubicBezTo>
                    <a:pt x="10275" y="9716"/>
                    <a:pt x="10252" y="9679"/>
                    <a:pt x="10226" y="9644"/>
                  </a:cubicBezTo>
                  <a:cubicBezTo>
                    <a:pt x="10222" y="9638"/>
                    <a:pt x="10220" y="9633"/>
                    <a:pt x="10216" y="9628"/>
                  </a:cubicBezTo>
                  <a:cubicBezTo>
                    <a:pt x="10216" y="9628"/>
                    <a:pt x="10017" y="9932"/>
                    <a:pt x="9812" y="10220"/>
                  </a:cubicBezTo>
                  <a:cubicBezTo>
                    <a:pt x="9601" y="10511"/>
                    <a:pt x="9386" y="10784"/>
                    <a:pt x="9386" y="10784"/>
                  </a:cubicBezTo>
                  <a:cubicBezTo>
                    <a:pt x="9386" y="10784"/>
                    <a:pt x="9285" y="10368"/>
                    <a:pt x="9158" y="9959"/>
                  </a:cubicBezTo>
                  <a:cubicBezTo>
                    <a:pt x="9096" y="9754"/>
                    <a:pt x="9022" y="9552"/>
                    <a:pt x="8972" y="9400"/>
                  </a:cubicBezTo>
                  <a:cubicBezTo>
                    <a:pt x="8916" y="9249"/>
                    <a:pt x="8879" y="9149"/>
                    <a:pt x="8879" y="9149"/>
                  </a:cubicBezTo>
                  <a:cubicBezTo>
                    <a:pt x="8879" y="9149"/>
                    <a:pt x="8954" y="9025"/>
                    <a:pt x="9066" y="8839"/>
                  </a:cubicBezTo>
                  <a:cubicBezTo>
                    <a:pt x="9177" y="8651"/>
                    <a:pt x="9317" y="8399"/>
                    <a:pt x="9454" y="8136"/>
                  </a:cubicBezTo>
                  <a:cubicBezTo>
                    <a:pt x="9591" y="7874"/>
                    <a:pt x="9715" y="7606"/>
                    <a:pt x="9809" y="7402"/>
                  </a:cubicBezTo>
                  <a:cubicBezTo>
                    <a:pt x="9904" y="7196"/>
                    <a:pt x="9959" y="7058"/>
                    <a:pt x="9959" y="7058"/>
                  </a:cubicBezTo>
                  <a:cubicBezTo>
                    <a:pt x="9928" y="7013"/>
                    <a:pt x="9894" y="6970"/>
                    <a:pt x="9859" y="6928"/>
                  </a:cubicBezTo>
                  <a:cubicBezTo>
                    <a:pt x="9859" y="6928"/>
                    <a:pt x="9801" y="7063"/>
                    <a:pt x="9716" y="7267"/>
                  </a:cubicBezTo>
                  <a:cubicBezTo>
                    <a:pt x="9626" y="7469"/>
                    <a:pt x="9501" y="7736"/>
                    <a:pt x="9373" y="7992"/>
                  </a:cubicBezTo>
                  <a:cubicBezTo>
                    <a:pt x="9244" y="8249"/>
                    <a:pt x="9102" y="8503"/>
                    <a:pt x="8998" y="8686"/>
                  </a:cubicBezTo>
                  <a:cubicBezTo>
                    <a:pt x="8895" y="8870"/>
                    <a:pt x="8819" y="8992"/>
                    <a:pt x="8819" y="8992"/>
                  </a:cubicBezTo>
                  <a:cubicBezTo>
                    <a:pt x="8819" y="8992"/>
                    <a:pt x="8664" y="8592"/>
                    <a:pt x="8483" y="8203"/>
                  </a:cubicBezTo>
                  <a:cubicBezTo>
                    <a:pt x="8397" y="8008"/>
                    <a:pt x="8300" y="7816"/>
                    <a:pt x="8228" y="7673"/>
                  </a:cubicBezTo>
                  <a:cubicBezTo>
                    <a:pt x="8157" y="7528"/>
                    <a:pt x="8104" y="7435"/>
                    <a:pt x="8104" y="7435"/>
                  </a:cubicBezTo>
                  <a:cubicBezTo>
                    <a:pt x="8104" y="7435"/>
                    <a:pt x="8282" y="7043"/>
                    <a:pt x="8436" y="6633"/>
                  </a:cubicBezTo>
                  <a:cubicBezTo>
                    <a:pt x="8513" y="6429"/>
                    <a:pt x="8587" y="6220"/>
                    <a:pt x="8641" y="6061"/>
                  </a:cubicBezTo>
                  <a:cubicBezTo>
                    <a:pt x="8697" y="5902"/>
                    <a:pt x="8727" y="5797"/>
                    <a:pt x="8727" y="5797"/>
                  </a:cubicBezTo>
                  <a:cubicBezTo>
                    <a:pt x="8696" y="5741"/>
                    <a:pt x="8667" y="5682"/>
                    <a:pt x="8646" y="5617"/>
                  </a:cubicBezTo>
                  <a:lnTo>
                    <a:pt x="8636" y="5611"/>
                  </a:lnTo>
                  <a:cubicBezTo>
                    <a:pt x="8636" y="5611"/>
                    <a:pt x="8510" y="6046"/>
                    <a:pt x="8352" y="6467"/>
                  </a:cubicBezTo>
                  <a:cubicBezTo>
                    <a:pt x="8203" y="6886"/>
                    <a:pt x="8024" y="7288"/>
                    <a:pt x="8024" y="7288"/>
                  </a:cubicBezTo>
                  <a:cubicBezTo>
                    <a:pt x="8024" y="7288"/>
                    <a:pt x="7973" y="7193"/>
                    <a:pt x="7895" y="7053"/>
                  </a:cubicBezTo>
                  <a:cubicBezTo>
                    <a:pt x="7813" y="6915"/>
                    <a:pt x="7705" y="6729"/>
                    <a:pt x="7593" y="6548"/>
                  </a:cubicBezTo>
                  <a:cubicBezTo>
                    <a:pt x="7365" y="6183"/>
                    <a:pt x="7115" y="5835"/>
                    <a:pt x="7115" y="5835"/>
                  </a:cubicBezTo>
                  <a:cubicBezTo>
                    <a:pt x="7115" y="5835"/>
                    <a:pt x="7321" y="5162"/>
                    <a:pt x="7458" y="4447"/>
                  </a:cubicBezTo>
                  <a:cubicBezTo>
                    <a:pt x="7531" y="4088"/>
                    <a:pt x="7585" y="3726"/>
                    <a:pt x="7620" y="3450"/>
                  </a:cubicBezTo>
                  <a:cubicBezTo>
                    <a:pt x="7657" y="3173"/>
                    <a:pt x="7673" y="2987"/>
                    <a:pt x="7673" y="2987"/>
                  </a:cubicBezTo>
                  <a:cubicBezTo>
                    <a:pt x="7620" y="2970"/>
                    <a:pt x="7572" y="2957"/>
                    <a:pt x="7524" y="2947"/>
                  </a:cubicBezTo>
                  <a:cubicBezTo>
                    <a:pt x="7524" y="2947"/>
                    <a:pt x="7511" y="3125"/>
                    <a:pt x="7477" y="3393"/>
                  </a:cubicBezTo>
                  <a:cubicBezTo>
                    <a:pt x="7441" y="3662"/>
                    <a:pt x="7395" y="4007"/>
                    <a:pt x="7327" y="4354"/>
                  </a:cubicBezTo>
                  <a:cubicBezTo>
                    <a:pt x="7262" y="4700"/>
                    <a:pt x="7186" y="5033"/>
                    <a:pt x="7120" y="5285"/>
                  </a:cubicBezTo>
                  <a:cubicBezTo>
                    <a:pt x="7053" y="5532"/>
                    <a:pt x="7007" y="5697"/>
                    <a:pt x="7007" y="5697"/>
                  </a:cubicBezTo>
                  <a:cubicBezTo>
                    <a:pt x="7007" y="5697"/>
                    <a:pt x="6755" y="5350"/>
                    <a:pt x="6480" y="5021"/>
                  </a:cubicBezTo>
                  <a:cubicBezTo>
                    <a:pt x="6344" y="4854"/>
                    <a:pt x="6198" y="4696"/>
                    <a:pt x="6093" y="4575"/>
                  </a:cubicBezTo>
                  <a:cubicBezTo>
                    <a:pt x="5983" y="4458"/>
                    <a:pt x="5912" y="4379"/>
                    <a:pt x="5912" y="4379"/>
                  </a:cubicBezTo>
                  <a:cubicBezTo>
                    <a:pt x="5912" y="4379"/>
                    <a:pt x="5985" y="3965"/>
                    <a:pt x="6027" y="3546"/>
                  </a:cubicBezTo>
                  <a:cubicBezTo>
                    <a:pt x="6075" y="3124"/>
                    <a:pt x="6095" y="2694"/>
                    <a:pt x="6095" y="2694"/>
                  </a:cubicBezTo>
                  <a:cubicBezTo>
                    <a:pt x="6046" y="2661"/>
                    <a:pt x="6001" y="2625"/>
                    <a:pt x="5960" y="2584"/>
                  </a:cubicBezTo>
                  <a:cubicBezTo>
                    <a:pt x="5960" y="2584"/>
                    <a:pt x="5955" y="2690"/>
                    <a:pt x="5946" y="2851"/>
                  </a:cubicBezTo>
                  <a:cubicBezTo>
                    <a:pt x="5938" y="3009"/>
                    <a:pt x="5924" y="3218"/>
                    <a:pt x="5902" y="3429"/>
                  </a:cubicBezTo>
                  <a:cubicBezTo>
                    <a:pt x="5881" y="3640"/>
                    <a:pt x="5856" y="3845"/>
                    <a:pt x="5836" y="4000"/>
                  </a:cubicBezTo>
                  <a:cubicBezTo>
                    <a:pt x="5814" y="4153"/>
                    <a:pt x="5798" y="4257"/>
                    <a:pt x="5798" y="4257"/>
                  </a:cubicBezTo>
                  <a:cubicBezTo>
                    <a:pt x="5798" y="4257"/>
                    <a:pt x="5502" y="3947"/>
                    <a:pt x="5185" y="3658"/>
                  </a:cubicBezTo>
                  <a:cubicBezTo>
                    <a:pt x="5029" y="3511"/>
                    <a:pt x="4866" y="3371"/>
                    <a:pt x="4742" y="3268"/>
                  </a:cubicBezTo>
                  <a:cubicBezTo>
                    <a:pt x="4620" y="3163"/>
                    <a:pt x="4537" y="3096"/>
                    <a:pt x="4537" y="3096"/>
                  </a:cubicBezTo>
                  <a:cubicBezTo>
                    <a:pt x="4537" y="3096"/>
                    <a:pt x="4553" y="2640"/>
                    <a:pt x="4537" y="2173"/>
                  </a:cubicBezTo>
                  <a:cubicBezTo>
                    <a:pt x="4530" y="1942"/>
                    <a:pt x="4516" y="1705"/>
                    <a:pt x="4505" y="1528"/>
                  </a:cubicBezTo>
                  <a:cubicBezTo>
                    <a:pt x="4490" y="1352"/>
                    <a:pt x="4480" y="1234"/>
                    <a:pt x="4480" y="1234"/>
                  </a:cubicBezTo>
                  <a:cubicBezTo>
                    <a:pt x="4456" y="1233"/>
                    <a:pt x="4432" y="1233"/>
                    <a:pt x="4409" y="1233"/>
                  </a:cubicBezTo>
                  <a:cubicBezTo>
                    <a:pt x="4385" y="1233"/>
                    <a:pt x="4361" y="1233"/>
                    <a:pt x="4338" y="1234"/>
                  </a:cubicBezTo>
                  <a:cubicBezTo>
                    <a:pt x="4338" y="1234"/>
                    <a:pt x="4384" y="1678"/>
                    <a:pt x="4397" y="2120"/>
                  </a:cubicBezTo>
                  <a:cubicBezTo>
                    <a:pt x="4418" y="2557"/>
                    <a:pt x="4405" y="2992"/>
                    <a:pt x="4405" y="2992"/>
                  </a:cubicBezTo>
                  <a:cubicBezTo>
                    <a:pt x="4405" y="2992"/>
                    <a:pt x="4321" y="2925"/>
                    <a:pt x="4195" y="2825"/>
                  </a:cubicBezTo>
                  <a:cubicBezTo>
                    <a:pt x="4065" y="2731"/>
                    <a:pt x="3892" y="2604"/>
                    <a:pt x="3719" y="2477"/>
                  </a:cubicBezTo>
                  <a:cubicBezTo>
                    <a:pt x="3369" y="2230"/>
                    <a:pt x="3004" y="2004"/>
                    <a:pt x="3004" y="2004"/>
                  </a:cubicBezTo>
                  <a:cubicBezTo>
                    <a:pt x="3004" y="2004"/>
                    <a:pt x="2991" y="1891"/>
                    <a:pt x="2972" y="1724"/>
                  </a:cubicBezTo>
                  <a:cubicBezTo>
                    <a:pt x="2951" y="1559"/>
                    <a:pt x="2920" y="1338"/>
                    <a:pt x="2883" y="1112"/>
                  </a:cubicBezTo>
                  <a:cubicBezTo>
                    <a:pt x="2809" y="665"/>
                    <a:pt x="2705" y="211"/>
                    <a:pt x="2705" y="211"/>
                  </a:cubicBezTo>
                  <a:cubicBezTo>
                    <a:pt x="2661" y="151"/>
                    <a:pt x="2603" y="96"/>
                    <a:pt x="2530" y="46"/>
                  </a:cubicBezTo>
                  <a:lnTo>
                    <a:pt x="2520" y="47"/>
                  </a:lnTo>
                  <a:cubicBezTo>
                    <a:pt x="2520" y="47"/>
                    <a:pt x="2548" y="163"/>
                    <a:pt x="2592" y="340"/>
                  </a:cubicBezTo>
                  <a:cubicBezTo>
                    <a:pt x="2631" y="516"/>
                    <a:pt x="2679" y="751"/>
                    <a:pt x="2723" y="984"/>
                  </a:cubicBezTo>
                  <a:cubicBezTo>
                    <a:pt x="2809" y="1453"/>
                    <a:pt x="2862" y="1913"/>
                    <a:pt x="2862" y="1913"/>
                  </a:cubicBezTo>
                  <a:cubicBezTo>
                    <a:pt x="2862" y="1913"/>
                    <a:pt x="2770" y="1860"/>
                    <a:pt x="2631" y="1779"/>
                  </a:cubicBezTo>
                  <a:cubicBezTo>
                    <a:pt x="2493" y="1695"/>
                    <a:pt x="2304" y="1595"/>
                    <a:pt x="2115" y="1493"/>
                  </a:cubicBezTo>
                  <a:cubicBezTo>
                    <a:pt x="1927" y="1391"/>
                    <a:pt x="1731" y="1302"/>
                    <a:pt x="1588" y="1230"/>
                  </a:cubicBezTo>
                  <a:cubicBezTo>
                    <a:pt x="1442" y="1162"/>
                    <a:pt x="1344" y="1118"/>
                    <a:pt x="1344" y="1118"/>
                  </a:cubicBezTo>
                  <a:cubicBezTo>
                    <a:pt x="1344" y="1118"/>
                    <a:pt x="1279" y="839"/>
                    <a:pt x="1200" y="558"/>
                  </a:cubicBezTo>
                  <a:cubicBezTo>
                    <a:pt x="1121" y="282"/>
                    <a:pt x="1030" y="0"/>
                    <a:pt x="1030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2"/>
            <p:cNvSpPr/>
            <p:nvPr/>
          </p:nvSpPr>
          <p:spPr>
            <a:xfrm>
              <a:off x="4749514" y="4292650"/>
              <a:ext cx="234559" cy="419754"/>
            </a:xfrm>
            <a:custGeom>
              <a:avLst/>
              <a:gdLst/>
              <a:ahLst/>
              <a:cxnLst/>
              <a:rect l="l" t="t" r="r" b="b"/>
              <a:pathLst>
                <a:path w="5317" h="9515" extrusionOk="0">
                  <a:moveTo>
                    <a:pt x="1587" y="1"/>
                  </a:moveTo>
                  <a:cubicBezTo>
                    <a:pt x="1309" y="550"/>
                    <a:pt x="584" y="956"/>
                    <a:pt x="238" y="1434"/>
                  </a:cubicBezTo>
                  <a:cubicBezTo>
                    <a:pt x="95" y="1630"/>
                    <a:pt x="1" y="1859"/>
                    <a:pt x="2" y="2104"/>
                  </a:cubicBezTo>
                  <a:cubicBezTo>
                    <a:pt x="4" y="2412"/>
                    <a:pt x="145" y="2723"/>
                    <a:pt x="324" y="2967"/>
                  </a:cubicBezTo>
                  <a:cubicBezTo>
                    <a:pt x="558" y="3280"/>
                    <a:pt x="908" y="3478"/>
                    <a:pt x="1189" y="3744"/>
                  </a:cubicBezTo>
                  <a:cubicBezTo>
                    <a:pt x="1311" y="3858"/>
                    <a:pt x="1422" y="3988"/>
                    <a:pt x="1496" y="4139"/>
                  </a:cubicBezTo>
                  <a:cubicBezTo>
                    <a:pt x="1585" y="4322"/>
                    <a:pt x="1600" y="4507"/>
                    <a:pt x="1578" y="4706"/>
                  </a:cubicBezTo>
                  <a:cubicBezTo>
                    <a:pt x="1546" y="4987"/>
                    <a:pt x="1464" y="5259"/>
                    <a:pt x="1417" y="5537"/>
                  </a:cubicBezTo>
                  <a:cubicBezTo>
                    <a:pt x="1416" y="5544"/>
                    <a:pt x="1416" y="5552"/>
                    <a:pt x="1415" y="5558"/>
                  </a:cubicBezTo>
                  <a:cubicBezTo>
                    <a:pt x="1419" y="5604"/>
                    <a:pt x="1421" y="5648"/>
                    <a:pt x="1427" y="5691"/>
                  </a:cubicBezTo>
                  <a:cubicBezTo>
                    <a:pt x="1451" y="5847"/>
                    <a:pt x="1495" y="5992"/>
                    <a:pt x="1585" y="6115"/>
                  </a:cubicBezTo>
                  <a:cubicBezTo>
                    <a:pt x="1774" y="6362"/>
                    <a:pt x="2102" y="6497"/>
                    <a:pt x="2384" y="6674"/>
                  </a:cubicBezTo>
                  <a:cubicBezTo>
                    <a:pt x="2666" y="6851"/>
                    <a:pt x="2898" y="7075"/>
                    <a:pt x="2861" y="7461"/>
                  </a:cubicBezTo>
                  <a:cubicBezTo>
                    <a:pt x="2846" y="7592"/>
                    <a:pt x="2860" y="7725"/>
                    <a:pt x="2924" y="7839"/>
                  </a:cubicBezTo>
                  <a:cubicBezTo>
                    <a:pt x="2996" y="7980"/>
                    <a:pt x="3093" y="8013"/>
                    <a:pt x="3199" y="8013"/>
                  </a:cubicBezTo>
                  <a:cubicBezTo>
                    <a:pt x="3292" y="8013"/>
                    <a:pt x="3392" y="7988"/>
                    <a:pt x="3489" y="7988"/>
                  </a:cubicBezTo>
                  <a:cubicBezTo>
                    <a:pt x="3566" y="7988"/>
                    <a:pt x="3642" y="8004"/>
                    <a:pt x="3710" y="8061"/>
                  </a:cubicBezTo>
                  <a:cubicBezTo>
                    <a:pt x="3947" y="8268"/>
                    <a:pt x="4030" y="8506"/>
                    <a:pt x="4101" y="8752"/>
                  </a:cubicBezTo>
                  <a:cubicBezTo>
                    <a:pt x="4181" y="8998"/>
                    <a:pt x="4254" y="9250"/>
                    <a:pt x="4506" y="9515"/>
                  </a:cubicBezTo>
                  <a:cubicBezTo>
                    <a:pt x="4675" y="9195"/>
                    <a:pt x="4674" y="8916"/>
                    <a:pt x="4652" y="8649"/>
                  </a:cubicBezTo>
                  <a:cubicBezTo>
                    <a:pt x="4637" y="8380"/>
                    <a:pt x="4599" y="8127"/>
                    <a:pt x="4719" y="7816"/>
                  </a:cubicBezTo>
                  <a:cubicBezTo>
                    <a:pt x="4835" y="7486"/>
                    <a:pt x="5317" y="7665"/>
                    <a:pt x="5286" y="7186"/>
                  </a:cubicBezTo>
                  <a:cubicBezTo>
                    <a:pt x="5272" y="7033"/>
                    <a:pt x="5202" y="6887"/>
                    <a:pt x="5113" y="6767"/>
                  </a:cubicBezTo>
                  <a:cubicBezTo>
                    <a:pt x="4844" y="6411"/>
                    <a:pt x="4872" y="6063"/>
                    <a:pt x="4942" y="5689"/>
                  </a:cubicBezTo>
                  <a:cubicBezTo>
                    <a:pt x="5010" y="5317"/>
                    <a:pt x="5124" y="4919"/>
                    <a:pt x="5015" y="4533"/>
                  </a:cubicBezTo>
                  <a:cubicBezTo>
                    <a:pt x="4966" y="4340"/>
                    <a:pt x="4858" y="4173"/>
                    <a:pt x="4724" y="4024"/>
                  </a:cubicBezTo>
                  <a:cubicBezTo>
                    <a:pt x="4593" y="3872"/>
                    <a:pt x="4432" y="3737"/>
                    <a:pt x="4274" y="3606"/>
                  </a:cubicBezTo>
                  <a:cubicBezTo>
                    <a:pt x="4117" y="3474"/>
                    <a:pt x="3959" y="3348"/>
                    <a:pt x="3827" y="3209"/>
                  </a:cubicBezTo>
                  <a:cubicBezTo>
                    <a:pt x="3697" y="3069"/>
                    <a:pt x="3591" y="2917"/>
                    <a:pt x="3533" y="2734"/>
                  </a:cubicBezTo>
                  <a:cubicBezTo>
                    <a:pt x="3331" y="2107"/>
                    <a:pt x="3825" y="1592"/>
                    <a:pt x="3474" y="821"/>
                  </a:cubicBezTo>
                  <a:cubicBezTo>
                    <a:pt x="3213" y="258"/>
                    <a:pt x="2533" y="34"/>
                    <a:pt x="1997" y="16"/>
                  </a:cubicBezTo>
                  <a:cubicBezTo>
                    <a:pt x="1861" y="11"/>
                    <a:pt x="1723" y="11"/>
                    <a:pt x="1587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2"/>
            <p:cNvSpPr/>
            <p:nvPr/>
          </p:nvSpPr>
          <p:spPr>
            <a:xfrm>
              <a:off x="5126642" y="3621593"/>
              <a:ext cx="1023953" cy="1094670"/>
            </a:xfrm>
            <a:custGeom>
              <a:avLst/>
              <a:gdLst/>
              <a:ahLst/>
              <a:cxnLst/>
              <a:rect l="l" t="t" r="r" b="b"/>
              <a:pathLst>
                <a:path w="23211" h="24814" extrusionOk="0">
                  <a:moveTo>
                    <a:pt x="3548" y="1"/>
                  </a:moveTo>
                  <a:cubicBezTo>
                    <a:pt x="1569" y="1"/>
                    <a:pt x="0" y="1676"/>
                    <a:pt x="132" y="3652"/>
                  </a:cubicBezTo>
                  <a:lnTo>
                    <a:pt x="1250" y="24498"/>
                  </a:lnTo>
                  <a:cubicBezTo>
                    <a:pt x="1261" y="24673"/>
                    <a:pt x="1407" y="24813"/>
                    <a:pt x="1585" y="24813"/>
                  </a:cubicBezTo>
                  <a:lnTo>
                    <a:pt x="21630" y="24813"/>
                  </a:lnTo>
                  <a:cubicBezTo>
                    <a:pt x="21806" y="24813"/>
                    <a:pt x="21952" y="24674"/>
                    <a:pt x="21962" y="24498"/>
                  </a:cubicBezTo>
                  <a:lnTo>
                    <a:pt x="23079" y="3652"/>
                  </a:lnTo>
                  <a:cubicBezTo>
                    <a:pt x="23211" y="1676"/>
                    <a:pt x="21643" y="1"/>
                    <a:pt x="19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2"/>
            <p:cNvSpPr/>
            <p:nvPr/>
          </p:nvSpPr>
          <p:spPr>
            <a:xfrm>
              <a:off x="5150640" y="3621593"/>
              <a:ext cx="974280" cy="1094537"/>
            </a:xfrm>
            <a:custGeom>
              <a:avLst/>
              <a:gdLst/>
              <a:ahLst/>
              <a:cxnLst/>
              <a:rect l="l" t="t" r="r" b="b"/>
              <a:pathLst>
                <a:path w="22085" h="24811" extrusionOk="0">
                  <a:moveTo>
                    <a:pt x="3005" y="1"/>
                  </a:moveTo>
                  <a:cubicBezTo>
                    <a:pt x="2529" y="1"/>
                    <a:pt x="2079" y="99"/>
                    <a:pt x="1669" y="274"/>
                  </a:cubicBezTo>
                  <a:cubicBezTo>
                    <a:pt x="1730" y="378"/>
                    <a:pt x="1792" y="480"/>
                    <a:pt x="1851" y="585"/>
                  </a:cubicBezTo>
                  <a:cubicBezTo>
                    <a:pt x="1963" y="786"/>
                    <a:pt x="2067" y="998"/>
                    <a:pt x="2108" y="1225"/>
                  </a:cubicBezTo>
                  <a:cubicBezTo>
                    <a:pt x="2214" y="1832"/>
                    <a:pt x="1910" y="2453"/>
                    <a:pt x="1711" y="3008"/>
                  </a:cubicBezTo>
                  <a:cubicBezTo>
                    <a:pt x="1212" y="4409"/>
                    <a:pt x="655" y="5918"/>
                    <a:pt x="791" y="7431"/>
                  </a:cubicBezTo>
                  <a:cubicBezTo>
                    <a:pt x="825" y="7804"/>
                    <a:pt x="906" y="8175"/>
                    <a:pt x="1021" y="8531"/>
                  </a:cubicBezTo>
                  <a:cubicBezTo>
                    <a:pt x="1112" y="8815"/>
                    <a:pt x="1230" y="9091"/>
                    <a:pt x="1301" y="9381"/>
                  </a:cubicBezTo>
                  <a:cubicBezTo>
                    <a:pt x="1436" y="9916"/>
                    <a:pt x="1370" y="10539"/>
                    <a:pt x="1084" y="11016"/>
                  </a:cubicBezTo>
                  <a:cubicBezTo>
                    <a:pt x="940" y="11254"/>
                    <a:pt x="721" y="11410"/>
                    <a:pt x="449" y="11410"/>
                  </a:cubicBezTo>
                  <a:cubicBezTo>
                    <a:pt x="415" y="11410"/>
                    <a:pt x="381" y="11407"/>
                    <a:pt x="345" y="11402"/>
                  </a:cubicBezTo>
                  <a:cubicBezTo>
                    <a:pt x="227" y="11385"/>
                    <a:pt x="111" y="11346"/>
                    <a:pt x="1" y="11294"/>
                  </a:cubicBezTo>
                  <a:lnTo>
                    <a:pt x="1" y="11294"/>
                  </a:lnTo>
                  <a:lnTo>
                    <a:pt x="708" y="24496"/>
                  </a:lnTo>
                  <a:cubicBezTo>
                    <a:pt x="717" y="24673"/>
                    <a:pt x="863" y="24811"/>
                    <a:pt x="1041" y="24811"/>
                  </a:cubicBezTo>
                  <a:lnTo>
                    <a:pt x="21086" y="24811"/>
                  </a:lnTo>
                  <a:cubicBezTo>
                    <a:pt x="21262" y="24811"/>
                    <a:pt x="21408" y="24673"/>
                    <a:pt x="21418" y="24496"/>
                  </a:cubicBezTo>
                  <a:lnTo>
                    <a:pt x="22085" y="12065"/>
                  </a:lnTo>
                  <a:cubicBezTo>
                    <a:pt x="21829" y="11972"/>
                    <a:pt x="21577" y="11781"/>
                    <a:pt x="21401" y="11616"/>
                  </a:cubicBezTo>
                  <a:cubicBezTo>
                    <a:pt x="21182" y="11415"/>
                    <a:pt x="20971" y="11184"/>
                    <a:pt x="20823" y="10925"/>
                  </a:cubicBezTo>
                  <a:cubicBezTo>
                    <a:pt x="20576" y="10492"/>
                    <a:pt x="20613" y="9892"/>
                    <a:pt x="20673" y="9448"/>
                  </a:cubicBezTo>
                  <a:cubicBezTo>
                    <a:pt x="20724" y="9067"/>
                    <a:pt x="20810" y="8692"/>
                    <a:pt x="20907" y="8320"/>
                  </a:cubicBezTo>
                  <a:cubicBezTo>
                    <a:pt x="21060" y="7722"/>
                    <a:pt x="21129" y="7144"/>
                    <a:pt x="21128" y="6535"/>
                  </a:cubicBezTo>
                  <a:cubicBezTo>
                    <a:pt x="21125" y="5336"/>
                    <a:pt x="20949" y="4140"/>
                    <a:pt x="20702" y="2967"/>
                  </a:cubicBezTo>
                  <a:cubicBezTo>
                    <a:pt x="20632" y="2641"/>
                    <a:pt x="20556" y="2317"/>
                    <a:pt x="20477" y="1992"/>
                  </a:cubicBezTo>
                  <a:cubicBezTo>
                    <a:pt x="20414" y="1735"/>
                    <a:pt x="20372" y="1466"/>
                    <a:pt x="20384" y="1199"/>
                  </a:cubicBezTo>
                  <a:cubicBezTo>
                    <a:pt x="20398" y="897"/>
                    <a:pt x="20493" y="618"/>
                    <a:pt x="20624" y="352"/>
                  </a:cubicBezTo>
                  <a:cubicBezTo>
                    <a:pt x="20170" y="130"/>
                    <a:pt x="19660" y="1"/>
                    <a:pt x="19118" y="1"/>
                  </a:cubicBezTo>
                  <a:close/>
                </a:path>
              </a:pathLst>
            </a:custGeom>
            <a:solidFill>
              <a:srgbClr val="FFFFFF">
                <a:alpha val="11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2"/>
            <p:cNvSpPr/>
            <p:nvPr/>
          </p:nvSpPr>
          <p:spPr>
            <a:xfrm>
              <a:off x="6094717" y="3925624"/>
              <a:ext cx="298526" cy="790629"/>
            </a:xfrm>
            <a:custGeom>
              <a:avLst/>
              <a:gdLst/>
              <a:ahLst/>
              <a:cxnLst/>
              <a:rect l="l" t="t" r="r" b="b"/>
              <a:pathLst>
                <a:path w="6767" h="17922" extrusionOk="0">
                  <a:moveTo>
                    <a:pt x="3314" y="0"/>
                  </a:moveTo>
                  <a:cubicBezTo>
                    <a:pt x="1483" y="0"/>
                    <a:pt x="1" y="1485"/>
                    <a:pt x="1" y="3315"/>
                  </a:cubicBezTo>
                  <a:lnTo>
                    <a:pt x="1" y="17588"/>
                  </a:lnTo>
                  <a:cubicBezTo>
                    <a:pt x="1" y="17772"/>
                    <a:pt x="149" y="17921"/>
                    <a:pt x="333" y="17921"/>
                  </a:cubicBezTo>
                  <a:lnTo>
                    <a:pt x="5205" y="17921"/>
                  </a:lnTo>
                  <a:cubicBezTo>
                    <a:pt x="5380" y="17921"/>
                    <a:pt x="5524" y="17787"/>
                    <a:pt x="5537" y="17613"/>
                  </a:cubicBezTo>
                  <a:lnTo>
                    <a:pt x="6618" y="3568"/>
                  </a:lnTo>
                  <a:cubicBezTo>
                    <a:pt x="6767" y="1643"/>
                    <a:pt x="5244" y="0"/>
                    <a:pt x="3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2"/>
            <p:cNvSpPr/>
            <p:nvPr/>
          </p:nvSpPr>
          <p:spPr>
            <a:xfrm>
              <a:off x="4884149" y="3925624"/>
              <a:ext cx="298482" cy="790497"/>
            </a:xfrm>
            <a:custGeom>
              <a:avLst/>
              <a:gdLst/>
              <a:ahLst/>
              <a:cxnLst/>
              <a:rect l="l" t="t" r="r" b="b"/>
              <a:pathLst>
                <a:path w="6766" h="17919" extrusionOk="0">
                  <a:moveTo>
                    <a:pt x="3453" y="0"/>
                  </a:moveTo>
                  <a:cubicBezTo>
                    <a:pt x="1522" y="0"/>
                    <a:pt x="1" y="1644"/>
                    <a:pt x="149" y="3567"/>
                  </a:cubicBezTo>
                  <a:lnTo>
                    <a:pt x="1230" y="17612"/>
                  </a:lnTo>
                  <a:cubicBezTo>
                    <a:pt x="1243" y="17785"/>
                    <a:pt x="1389" y="17919"/>
                    <a:pt x="1562" y="17919"/>
                  </a:cubicBezTo>
                  <a:lnTo>
                    <a:pt x="6434" y="17919"/>
                  </a:lnTo>
                  <a:cubicBezTo>
                    <a:pt x="6617" y="17919"/>
                    <a:pt x="6765" y="17771"/>
                    <a:pt x="6765" y="17587"/>
                  </a:cubicBezTo>
                  <a:lnTo>
                    <a:pt x="6765" y="3314"/>
                  </a:lnTo>
                  <a:cubicBezTo>
                    <a:pt x="6765" y="1485"/>
                    <a:pt x="5283" y="0"/>
                    <a:pt x="34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2"/>
            <p:cNvSpPr/>
            <p:nvPr/>
          </p:nvSpPr>
          <p:spPr>
            <a:xfrm>
              <a:off x="6094717" y="3941064"/>
              <a:ext cx="250794" cy="775056"/>
            </a:xfrm>
            <a:custGeom>
              <a:avLst/>
              <a:gdLst/>
              <a:ahLst/>
              <a:cxnLst/>
              <a:rect l="l" t="t" r="r" b="b"/>
              <a:pathLst>
                <a:path w="5685" h="17569" extrusionOk="0">
                  <a:moveTo>
                    <a:pt x="1840" y="0"/>
                  </a:moveTo>
                  <a:cubicBezTo>
                    <a:pt x="750" y="542"/>
                    <a:pt x="1" y="1663"/>
                    <a:pt x="1" y="2964"/>
                  </a:cubicBezTo>
                  <a:lnTo>
                    <a:pt x="1" y="17237"/>
                  </a:lnTo>
                  <a:cubicBezTo>
                    <a:pt x="1" y="17421"/>
                    <a:pt x="149" y="17569"/>
                    <a:pt x="333" y="17569"/>
                  </a:cubicBezTo>
                  <a:lnTo>
                    <a:pt x="5204" y="17569"/>
                  </a:lnTo>
                  <a:cubicBezTo>
                    <a:pt x="5380" y="17569"/>
                    <a:pt x="5524" y="17435"/>
                    <a:pt x="5537" y="17262"/>
                  </a:cubicBezTo>
                  <a:lnTo>
                    <a:pt x="5684" y="15351"/>
                  </a:lnTo>
                  <a:cubicBezTo>
                    <a:pt x="5653" y="15351"/>
                    <a:pt x="5619" y="15351"/>
                    <a:pt x="5587" y="15350"/>
                  </a:cubicBezTo>
                  <a:cubicBezTo>
                    <a:pt x="5039" y="15325"/>
                    <a:pt x="4482" y="15183"/>
                    <a:pt x="4019" y="14883"/>
                  </a:cubicBezTo>
                  <a:cubicBezTo>
                    <a:pt x="3497" y="14543"/>
                    <a:pt x="3121" y="13978"/>
                    <a:pt x="2835" y="13438"/>
                  </a:cubicBezTo>
                  <a:cubicBezTo>
                    <a:pt x="2170" y="12173"/>
                    <a:pt x="1897" y="10719"/>
                    <a:pt x="1729" y="9312"/>
                  </a:cubicBezTo>
                  <a:cubicBezTo>
                    <a:pt x="1525" y="7605"/>
                    <a:pt x="1457" y="5877"/>
                    <a:pt x="1498" y="4160"/>
                  </a:cubicBezTo>
                  <a:cubicBezTo>
                    <a:pt x="1531" y="2769"/>
                    <a:pt x="1639" y="1377"/>
                    <a:pt x="1840" y="0"/>
                  </a:cubicBezTo>
                  <a:close/>
                </a:path>
              </a:pathLst>
            </a:custGeom>
            <a:solidFill>
              <a:srgbClr val="FFFFFF">
                <a:alpha val="11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2"/>
            <p:cNvSpPr/>
            <p:nvPr/>
          </p:nvSpPr>
          <p:spPr>
            <a:xfrm>
              <a:off x="4934659" y="3961356"/>
              <a:ext cx="248015" cy="754764"/>
            </a:xfrm>
            <a:custGeom>
              <a:avLst/>
              <a:gdLst/>
              <a:ahLst/>
              <a:cxnLst/>
              <a:rect l="l" t="t" r="r" b="b"/>
              <a:pathLst>
                <a:path w="5622" h="17109" extrusionOk="0">
                  <a:moveTo>
                    <a:pt x="4473" y="0"/>
                  </a:moveTo>
                  <a:cubicBezTo>
                    <a:pt x="4876" y="1964"/>
                    <a:pt x="5084" y="3966"/>
                    <a:pt x="5070" y="5975"/>
                  </a:cubicBezTo>
                  <a:cubicBezTo>
                    <a:pt x="5061" y="7284"/>
                    <a:pt x="4970" y="8601"/>
                    <a:pt x="4772" y="9896"/>
                  </a:cubicBezTo>
                  <a:cubicBezTo>
                    <a:pt x="4674" y="10532"/>
                    <a:pt x="4532" y="11165"/>
                    <a:pt x="4356" y="11785"/>
                  </a:cubicBezTo>
                  <a:cubicBezTo>
                    <a:pt x="4152" y="12492"/>
                    <a:pt x="3900" y="13190"/>
                    <a:pt x="3560" y="13845"/>
                  </a:cubicBezTo>
                  <a:cubicBezTo>
                    <a:pt x="3252" y="14439"/>
                    <a:pt x="2864" y="15026"/>
                    <a:pt x="2326" y="15437"/>
                  </a:cubicBezTo>
                  <a:cubicBezTo>
                    <a:pt x="1928" y="15744"/>
                    <a:pt x="1460" y="15917"/>
                    <a:pt x="969" y="15917"/>
                  </a:cubicBezTo>
                  <a:cubicBezTo>
                    <a:pt x="857" y="15917"/>
                    <a:pt x="743" y="15908"/>
                    <a:pt x="629" y="15889"/>
                  </a:cubicBezTo>
                  <a:cubicBezTo>
                    <a:pt x="412" y="15853"/>
                    <a:pt x="201" y="15793"/>
                    <a:pt x="1" y="15706"/>
                  </a:cubicBezTo>
                  <a:lnTo>
                    <a:pt x="1" y="15706"/>
                  </a:lnTo>
                  <a:lnTo>
                    <a:pt x="85" y="16802"/>
                  </a:lnTo>
                  <a:cubicBezTo>
                    <a:pt x="98" y="16975"/>
                    <a:pt x="244" y="17109"/>
                    <a:pt x="417" y="17109"/>
                  </a:cubicBezTo>
                  <a:lnTo>
                    <a:pt x="5289" y="17109"/>
                  </a:lnTo>
                  <a:cubicBezTo>
                    <a:pt x="5472" y="17109"/>
                    <a:pt x="5622" y="16961"/>
                    <a:pt x="5622" y="16777"/>
                  </a:cubicBezTo>
                  <a:lnTo>
                    <a:pt x="5622" y="2505"/>
                  </a:lnTo>
                  <a:cubicBezTo>
                    <a:pt x="5622" y="1503"/>
                    <a:pt x="5175" y="609"/>
                    <a:pt x="4473" y="0"/>
                  </a:cubicBezTo>
                  <a:close/>
                </a:path>
              </a:pathLst>
            </a:custGeom>
            <a:solidFill>
              <a:srgbClr val="FFFFFF">
                <a:alpha val="11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2"/>
            <p:cNvSpPr/>
            <p:nvPr/>
          </p:nvSpPr>
          <p:spPr>
            <a:xfrm>
              <a:off x="5182622" y="4290532"/>
              <a:ext cx="912078" cy="425710"/>
            </a:xfrm>
            <a:custGeom>
              <a:avLst/>
              <a:gdLst/>
              <a:ahLst/>
              <a:cxnLst/>
              <a:rect l="l" t="t" r="r" b="b"/>
              <a:pathLst>
                <a:path w="20675" h="9650" extrusionOk="0">
                  <a:moveTo>
                    <a:pt x="1" y="1"/>
                  </a:moveTo>
                  <a:lnTo>
                    <a:pt x="1" y="9316"/>
                  </a:lnTo>
                  <a:cubicBezTo>
                    <a:pt x="1" y="9499"/>
                    <a:pt x="149" y="9649"/>
                    <a:pt x="333" y="9649"/>
                  </a:cubicBezTo>
                  <a:lnTo>
                    <a:pt x="20343" y="9649"/>
                  </a:lnTo>
                  <a:cubicBezTo>
                    <a:pt x="20527" y="9649"/>
                    <a:pt x="20675" y="9500"/>
                    <a:pt x="20675" y="9316"/>
                  </a:cubicBezTo>
                  <a:lnTo>
                    <a:pt x="206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2"/>
            <p:cNvSpPr/>
            <p:nvPr/>
          </p:nvSpPr>
          <p:spPr>
            <a:xfrm>
              <a:off x="5193210" y="4290488"/>
              <a:ext cx="885785" cy="425622"/>
            </a:xfrm>
            <a:custGeom>
              <a:avLst/>
              <a:gdLst/>
              <a:ahLst/>
              <a:cxnLst/>
              <a:rect l="l" t="t" r="r" b="b"/>
              <a:pathLst>
                <a:path w="20079" h="9648" extrusionOk="0">
                  <a:moveTo>
                    <a:pt x="870" y="0"/>
                  </a:moveTo>
                  <a:cubicBezTo>
                    <a:pt x="866" y="370"/>
                    <a:pt x="664" y="725"/>
                    <a:pt x="533" y="1062"/>
                  </a:cubicBezTo>
                  <a:cubicBezTo>
                    <a:pt x="350" y="1529"/>
                    <a:pt x="266" y="2041"/>
                    <a:pt x="203" y="2536"/>
                  </a:cubicBezTo>
                  <a:cubicBezTo>
                    <a:pt x="119" y="3196"/>
                    <a:pt x="68" y="3864"/>
                    <a:pt x="35" y="4530"/>
                  </a:cubicBezTo>
                  <a:cubicBezTo>
                    <a:pt x="10" y="4993"/>
                    <a:pt x="0" y="5459"/>
                    <a:pt x="20" y="5923"/>
                  </a:cubicBezTo>
                  <a:cubicBezTo>
                    <a:pt x="41" y="6409"/>
                    <a:pt x="81" y="6919"/>
                    <a:pt x="249" y="7379"/>
                  </a:cubicBezTo>
                  <a:cubicBezTo>
                    <a:pt x="319" y="7571"/>
                    <a:pt x="420" y="7777"/>
                    <a:pt x="595" y="7893"/>
                  </a:cubicBezTo>
                  <a:cubicBezTo>
                    <a:pt x="681" y="7952"/>
                    <a:pt x="776" y="7975"/>
                    <a:pt x="871" y="7975"/>
                  </a:cubicBezTo>
                  <a:cubicBezTo>
                    <a:pt x="969" y="7975"/>
                    <a:pt x="1069" y="7951"/>
                    <a:pt x="1163" y="7912"/>
                  </a:cubicBezTo>
                  <a:cubicBezTo>
                    <a:pt x="1165" y="7911"/>
                    <a:pt x="1168" y="7911"/>
                    <a:pt x="1170" y="7911"/>
                  </a:cubicBezTo>
                  <a:cubicBezTo>
                    <a:pt x="1180" y="7911"/>
                    <a:pt x="1190" y="7920"/>
                    <a:pt x="1192" y="7929"/>
                  </a:cubicBezTo>
                  <a:cubicBezTo>
                    <a:pt x="1408" y="8585"/>
                    <a:pt x="1774" y="9146"/>
                    <a:pt x="2217" y="9648"/>
                  </a:cubicBezTo>
                  <a:lnTo>
                    <a:pt x="17254" y="9648"/>
                  </a:lnTo>
                  <a:cubicBezTo>
                    <a:pt x="17486" y="9403"/>
                    <a:pt x="17713" y="9151"/>
                    <a:pt x="17930" y="8890"/>
                  </a:cubicBezTo>
                  <a:cubicBezTo>
                    <a:pt x="18085" y="8706"/>
                    <a:pt x="18205" y="8487"/>
                    <a:pt x="18396" y="8333"/>
                  </a:cubicBezTo>
                  <a:cubicBezTo>
                    <a:pt x="18464" y="8276"/>
                    <a:pt x="18558" y="8202"/>
                    <a:pt x="18651" y="8192"/>
                  </a:cubicBezTo>
                  <a:cubicBezTo>
                    <a:pt x="18656" y="8191"/>
                    <a:pt x="18662" y="8191"/>
                    <a:pt x="18667" y="8191"/>
                  </a:cubicBezTo>
                  <a:cubicBezTo>
                    <a:pt x="18734" y="8191"/>
                    <a:pt x="18796" y="8230"/>
                    <a:pt x="18849" y="8264"/>
                  </a:cubicBezTo>
                  <a:cubicBezTo>
                    <a:pt x="18920" y="8310"/>
                    <a:pt x="19001" y="8370"/>
                    <a:pt x="19085" y="8370"/>
                  </a:cubicBezTo>
                  <a:cubicBezTo>
                    <a:pt x="19117" y="8370"/>
                    <a:pt x="19149" y="8362"/>
                    <a:pt x="19181" y="8340"/>
                  </a:cubicBezTo>
                  <a:cubicBezTo>
                    <a:pt x="19256" y="8290"/>
                    <a:pt x="19309" y="8205"/>
                    <a:pt x="19351" y="8128"/>
                  </a:cubicBezTo>
                  <a:cubicBezTo>
                    <a:pt x="19453" y="7940"/>
                    <a:pt x="19511" y="7727"/>
                    <a:pt x="19561" y="7521"/>
                  </a:cubicBezTo>
                  <a:cubicBezTo>
                    <a:pt x="19649" y="7155"/>
                    <a:pt x="19721" y="6782"/>
                    <a:pt x="19792" y="6412"/>
                  </a:cubicBezTo>
                  <a:cubicBezTo>
                    <a:pt x="19977" y="5437"/>
                    <a:pt x="20079" y="4439"/>
                    <a:pt x="20052" y="3444"/>
                  </a:cubicBezTo>
                  <a:cubicBezTo>
                    <a:pt x="20024" y="2364"/>
                    <a:pt x="19855" y="1195"/>
                    <a:pt x="19220" y="289"/>
                  </a:cubicBezTo>
                  <a:cubicBezTo>
                    <a:pt x="19212" y="277"/>
                    <a:pt x="19220" y="256"/>
                    <a:pt x="19235" y="254"/>
                  </a:cubicBezTo>
                  <a:cubicBezTo>
                    <a:pt x="19450" y="212"/>
                    <a:pt x="19646" y="124"/>
                    <a:pt x="19817" y="0"/>
                  </a:cubicBezTo>
                  <a:close/>
                </a:path>
              </a:pathLst>
            </a:custGeom>
            <a:solidFill>
              <a:srgbClr val="FFFFFF">
                <a:alpha val="11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2"/>
            <p:cNvSpPr/>
            <p:nvPr/>
          </p:nvSpPr>
          <p:spPr>
            <a:xfrm>
              <a:off x="5182578" y="4229700"/>
              <a:ext cx="912166" cy="60835"/>
            </a:xfrm>
            <a:custGeom>
              <a:avLst/>
              <a:gdLst/>
              <a:ahLst/>
              <a:cxnLst/>
              <a:rect l="l" t="t" r="r" b="b"/>
              <a:pathLst>
                <a:path w="20677" h="1379" extrusionOk="0">
                  <a:moveTo>
                    <a:pt x="345" y="0"/>
                  </a:moveTo>
                  <a:cubicBezTo>
                    <a:pt x="155" y="0"/>
                    <a:pt x="0" y="156"/>
                    <a:pt x="0" y="345"/>
                  </a:cubicBezTo>
                  <a:lnTo>
                    <a:pt x="0" y="1034"/>
                  </a:lnTo>
                  <a:cubicBezTo>
                    <a:pt x="2" y="1224"/>
                    <a:pt x="155" y="1378"/>
                    <a:pt x="345" y="1378"/>
                  </a:cubicBezTo>
                  <a:lnTo>
                    <a:pt x="20332" y="1378"/>
                  </a:lnTo>
                  <a:cubicBezTo>
                    <a:pt x="20522" y="1378"/>
                    <a:pt x="20677" y="1224"/>
                    <a:pt x="20677" y="1034"/>
                  </a:cubicBezTo>
                  <a:lnTo>
                    <a:pt x="20677" y="345"/>
                  </a:lnTo>
                  <a:cubicBezTo>
                    <a:pt x="20677" y="155"/>
                    <a:pt x="20522" y="0"/>
                    <a:pt x="20332" y="0"/>
                  </a:cubicBezTo>
                  <a:close/>
                </a:path>
              </a:pathLst>
            </a:custGeom>
            <a:solidFill>
              <a:srgbClr val="384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2"/>
            <p:cNvSpPr/>
            <p:nvPr/>
          </p:nvSpPr>
          <p:spPr>
            <a:xfrm>
              <a:off x="5187607" y="4229656"/>
              <a:ext cx="907049" cy="60879"/>
            </a:xfrm>
            <a:custGeom>
              <a:avLst/>
              <a:gdLst/>
              <a:ahLst/>
              <a:cxnLst/>
              <a:rect l="l" t="t" r="r" b="b"/>
              <a:pathLst>
                <a:path w="20561" h="1380" extrusionOk="0">
                  <a:moveTo>
                    <a:pt x="232" y="0"/>
                  </a:moveTo>
                  <a:cubicBezTo>
                    <a:pt x="143" y="0"/>
                    <a:pt x="63" y="36"/>
                    <a:pt x="1" y="90"/>
                  </a:cubicBezTo>
                  <a:cubicBezTo>
                    <a:pt x="9" y="132"/>
                    <a:pt x="13" y="177"/>
                    <a:pt x="22" y="220"/>
                  </a:cubicBezTo>
                  <a:cubicBezTo>
                    <a:pt x="80" y="493"/>
                    <a:pt x="158" y="777"/>
                    <a:pt x="314" y="1013"/>
                  </a:cubicBezTo>
                  <a:cubicBezTo>
                    <a:pt x="432" y="1190"/>
                    <a:pt x="596" y="1295"/>
                    <a:pt x="789" y="1295"/>
                  </a:cubicBezTo>
                  <a:cubicBezTo>
                    <a:pt x="845" y="1295"/>
                    <a:pt x="905" y="1286"/>
                    <a:pt x="966" y="1267"/>
                  </a:cubicBezTo>
                  <a:cubicBezTo>
                    <a:pt x="969" y="1266"/>
                    <a:pt x="971" y="1266"/>
                    <a:pt x="973" y="1266"/>
                  </a:cubicBezTo>
                  <a:cubicBezTo>
                    <a:pt x="986" y="1266"/>
                    <a:pt x="996" y="1278"/>
                    <a:pt x="997" y="1291"/>
                  </a:cubicBezTo>
                  <a:cubicBezTo>
                    <a:pt x="999" y="1322"/>
                    <a:pt x="997" y="1350"/>
                    <a:pt x="997" y="1379"/>
                  </a:cubicBezTo>
                  <a:lnTo>
                    <a:pt x="19945" y="1379"/>
                  </a:lnTo>
                  <a:cubicBezTo>
                    <a:pt x="20059" y="1296"/>
                    <a:pt x="20164" y="1201"/>
                    <a:pt x="20248" y="1082"/>
                  </a:cubicBezTo>
                  <a:cubicBezTo>
                    <a:pt x="20408" y="855"/>
                    <a:pt x="20503" y="589"/>
                    <a:pt x="20561" y="318"/>
                  </a:cubicBezTo>
                  <a:cubicBezTo>
                    <a:pt x="20548" y="141"/>
                    <a:pt x="20401" y="0"/>
                    <a:pt x="20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2"/>
            <p:cNvSpPr/>
            <p:nvPr/>
          </p:nvSpPr>
          <p:spPr>
            <a:xfrm>
              <a:off x="5182578" y="4244875"/>
              <a:ext cx="912166" cy="45659"/>
            </a:xfrm>
            <a:custGeom>
              <a:avLst/>
              <a:gdLst/>
              <a:ahLst/>
              <a:cxnLst/>
              <a:rect l="l" t="t" r="r" b="b"/>
              <a:pathLst>
                <a:path w="20677" h="1035" extrusionOk="0">
                  <a:moveTo>
                    <a:pt x="0" y="1"/>
                  </a:moveTo>
                  <a:lnTo>
                    <a:pt x="0" y="690"/>
                  </a:lnTo>
                  <a:cubicBezTo>
                    <a:pt x="0" y="880"/>
                    <a:pt x="155" y="1034"/>
                    <a:pt x="345" y="1034"/>
                  </a:cubicBezTo>
                  <a:lnTo>
                    <a:pt x="20332" y="1034"/>
                  </a:lnTo>
                  <a:cubicBezTo>
                    <a:pt x="20522" y="1034"/>
                    <a:pt x="20677" y="880"/>
                    <a:pt x="20677" y="690"/>
                  </a:cubicBezTo>
                  <a:lnTo>
                    <a:pt x="20677" y="1"/>
                  </a:lnTo>
                  <a:cubicBezTo>
                    <a:pt x="20677" y="191"/>
                    <a:pt x="20522" y="344"/>
                    <a:pt x="20332" y="344"/>
                  </a:cubicBezTo>
                  <a:lnTo>
                    <a:pt x="345" y="344"/>
                  </a:lnTo>
                  <a:cubicBezTo>
                    <a:pt x="155" y="344"/>
                    <a:pt x="2" y="191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11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2"/>
            <p:cNvSpPr/>
            <p:nvPr/>
          </p:nvSpPr>
          <p:spPr>
            <a:xfrm>
              <a:off x="5826858" y="3235202"/>
              <a:ext cx="221634" cy="147300"/>
            </a:xfrm>
            <a:custGeom>
              <a:avLst/>
              <a:gdLst/>
              <a:ahLst/>
              <a:cxnLst/>
              <a:rect l="l" t="t" r="r" b="b"/>
              <a:pathLst>
                <a:path w="5024" h="3339" extrusionOk="0">
                  <a:moveTo>
                    <a:pt x="616" y="1"/>
                  </a:moveTo>
                  <a:lnTo>
                    <a:pt x="464" y="776"/>
                  </a:lnTo>
                  <a:cubicBezTo>
                    <a:pt x="464" y="776"/>
                    <a:pt x="289" y="1300"/>
                    <a:pt x="1" y="2173"/>
                  </a:cubicBezTo>
                  <a:cubicBezTo>
                    <a:pt x="982" y="2577"/>
                    <a:pt x="1823" y="2997"/>
                    <a:pt x="2454" y="3339"/>
                  </a:cubicBezTo>
                  <a:cubicBezTo>
                    <a:pt x="2591" y="2651"/>
                    <a:pt x="2718" y="1966"/>
                    <a:pt x="2834" y="1294"/>
                  </a:cubicBezTo>
                  <a:cubicBezTo>
                    <a:pt x="2834" y="1294"/>
                    <a:pt x="3375" y="1110"/>
                    <a:pt x="3885" y="1007"/>
                  </a:cubicBezTo>
                  <a:cubicBezTo>
                    <a:pt x="4296" y="925"/>
                    <a:pt x="4865" y="659"/>
                    <a:pt x="5023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2"/>
            <p:cNvSpPr/>
            <p:nvPr/>
          </p:nvSpPr>
          <p:spPr>
            <a:xfrm>
              <a:off x="5826858" y="3235202"/>
              <a:ext cx="221634" cy="147300"/>
            </a:xfrm>
            <a:custGeom>
              <a:avLst/>
              <a:gdLst/>
              <a:ahLst/>
              <a:cxnLst/>
              <a:rect l="l" t="t" r="r" b="b"/>
              <a:pathLst>
                <a:path w="5024" h="3339" extrusionOk="0">
                  <a:moveTo>
                    <a:pt x="616" y="1"/>
                  </a:moveTo>
                  <a:lnTo>
                    <a:pt x="464" y="776"/>
                  </a:lnTo>
                  <a:cubicBezTo>
                    <a:pt x="464" y="776"/>
                    <a:pt x="289" y="1300"/>
                    <a:pt x="1" y="2173"/>
                  </a:cubicBezTo>
                  <a:cubicBezTo>
                    <a:pt x="982" y="2577"/>
                    <a:pt x="1823" y="2997"/>
                    <a:pt x="2454" y="3339"/>
                  </a:cubicBezTo>
                  <a:cubicBezTo>
                    <a:pt x="2591" y="2651"/>
                    <a:pt x="2718" y="1966"/>
                    <a:pt x="2834" y="1294"/>
                  </a:cubicBezTo>
                  <a:cubicBezTo>
                    <a:pt x="2834" y="1294"/>
                    <a:pt x="3375" y="1110"/>
                    <a:pt x="3885" y="1007"/>
                  </a:cubicBezTo>
                  <a:cubicBezTo>
                    <a:pt x="4296" y="925"/>
                    <a:pt x="4865" y="659"/>
                    <a:pt x="5023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2"/>
            <p:cNvSpPr/>
            <p:nvPr/>
          </p:nvSpPr>
          <p:spPr>
            <a:xfrm>
              <a:off x="5909836" y="3261494"/>
              <a:ext cx="46188" cy="26204"/>
            </a:xfrm>
            <a:custGeom>
              <a:avLst/>
              <a:gdLst/>
              <a:ahLst/>
              <a:cxnLst/>
              <a:rect l="l" t="t" r="r" b="b"/>
              <a:pathLst>
                <a:path w="1047" h="594" extrusionOk="0">
                  <a:moveTo>
                    <a:pt x="0" y="1"/>
                  </a:moveTo>
                  <a:lnTo>
                    <a:pt x="0" y="153"/>
                  </a:lnTo>
                  <a:cubicBezTo>
                    <a:pt x="396" y="253"/>
                    <a:pt x="554" y="593"/>
                    <a:pt x="554" y="593"/>
                  </a:cubicBezTo>
                  <a:lnTo>
                    <a:pt x="554" y="592"/>
                  </a:lnTo>
                  <a:lnTo>
                    <a:pt x="1046" y="592"/>
                  </a:lnTo>
                  <a:lnTo>
                    <a:pt x="10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2"/>
            <p:cNvSpPr/>
            <p:nvPr/>
          </p:nvSpPr>
          <p:spPr>
            <a:xfrm>
              <a:off x="5842475" y="3229820"/>
              <a:ext cx="212855" cy="68864"/>
            </a:xfrm>
            <a:custGeom>
              <a:avLst/>
              <a:gdLst/>
              <a:ahLst/>
              <a:cxnLst/>
              <a:rect l="l" t="t" r="r" b="b"/>
              <a:pathLst>
                <a:path w="4825" h="1561" extrusionOk="0">
                  <a:moveTo>
                    <a:pt x="162" y="1"/>
                  </a:moveTo>
                  <a:lnTo>
                    <a:pt x="12" y="769"/>
                  </a:lnTo>
                  <a:cubicBezTo>
                    <a:pt x="1" y="825"/>
                    <a:pt x="33" y="882"/>
                    <a:pt x="89" y="898"/>
                  </a:cubicBezTo>
                  <a:cubicBezTo>
                    <a:pt x="322" y="965"/>
                    <a:pt x="588" y="987"/>
                    <a:pt x="848" y="987"/>
                  </a:cubicBezTo>
                  <a:cubicBezTo>
                    <a:pt x="1338" y="987"/>
                    <a:pt x="1809" y="909"/>
                    <a:pt x="2014" y="900"/>
                  </a:cubicBezTo>
                  <a:cubicBezTo>
                    <a:pt x="2026" y="900"/>
                    <a:pt x="2038" y="899"/>
                    <a:pt x="2049" y="899"/>
                  </a:cubicBezTo>
                  <a:cubicBezTo>
                    <a:pt x="2349" y="899"/>
                    <a:pt x="2422" y="1076"/>
                    <a:pt x="2422" y="1076"/>
                  </a:cubicBezTo>
                  <a:cubicBezTo>
                    <a:pt x="2051" y="1097"/>
                    <a:pt x="1946" y="1285"/>
                    <a:pt x="1946" y="1285"/>
                  </a:cubicBezTo>
                  <a:cubicBezTo>
                    <a:pt x="2068" y="1449"/>
                    <a:pt x="2370" y="1532"/>
                    <a:pt x="2483" y="1558"/>
                  </a:cubicBezTo>
                  <a:cubicBezTo>
                    <a:pt x="2491" y="1560"/>
                    <a:pt x="2499" y="1561"/>
                    <a:pt x="2506" y="1561"/>
                  </a:cubicBezTo>
                  <a:cubicBezTo>
                    <a:pt x="2526" y="1561"/>
                    <a:pt x="2545" y="1555"/>
                    <a:pt x="2563" y="1544"/>
                  </a:cubicBezTo>
                  <a:cubicBezTo>
                    <a:pt x="2758" y="1432"/>
                    <a:pt x="3189" y="1323"/>
                    <a:pt x="3556" y="1249"/>
                  </a:cubicBezTo>
                  <a:cubicBezTo>
                    <a:pt x="3861" y="1188"/>
                    <a:pt x="4595" y="959"/>
                    <a:pt x="4789" y="151"/>
                  </a:cubicBezTo>
                  <a:lnTo>
                    <a:pt x="48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2"/>
            <p:cNvSpPr/>
            <p:nvPr/>
          </p:nvSpPr>
          <p:spPr>
            <a:xfrm>
              <a:off x="5849753" y="3222233"/>
              <a:ext cx="205532" cy="7632"/>
            </a:xfrm>
            <a:custGeom>
              <a:avLst/>
              <a:gdLst/>
              <a:ahLst/>
              <a:cxnLst/>
              <a:rect l="l" t="t" r="r" b="b"/>
              <a:pathLst>
                <a:path w="4659" h="173" extrusionOk="0">
                  <a:moveTo>
                    <a:pt x="1" y="1"/>
                  </a:moveTo>
                  <a:lnTo>
                    <a:pt x="1" y="173"/>
                  </a:lnTo>
                  <a:lnTo>
                    <a:pt x="4659" y="173"/>
                  </a:lnTo>
                  <a:lnTo>
                    <a:pt x="4659" y="1"/>
                  </a:lnTo>
                  <a:close/>
                </a:path>
              </a:pathLst>
            </a:custGeom>
            <a:solidFill>
              <a:srgbClr val="F9F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2"/>
            <p:cNvSpPr/>
            <p:nvPr/>
          </p:nvSpPr>
          <p:spPr>
            <a:xfrm>
              <a:off x="5228324" y="3235202"/>
              <a:ext cx="221634" cy="147300"/>
            </a:xfrm>
            <a:custGeom>
              <a:avLst/>
              <a:gdLst/>
              <a:ahLst/>
              <a:cxnLst/>
              <a:rect l="l" t="t" r="r" b="b"/>
              <a:pathLst>
                <a:path w="5024" h="3339" extrusionOk="0">
                  <a:moveTo>
                    <a:pt x="0" y="1"/>
                  </a:moveTo>
                  <a:cubicBezTo>
                    <a:pt x="159" y="659"/>
                    <a:pt x="727" y="925"/>
                    <a:pt x="1138" y="1007"/>
                  </a:cubicBezTo>
                  <a:cubicBezTo>
                    <a:pt x="1648" y="1110"/>
                    <a:pt x="2189" y="1294"/>
                    <a:pt x="2189" y="1294"/>
                  </a:cubicBezTo>
                  <a:cubicBezTo>
                    <a:pt x="2304" y="1966"/>
                    <a:pt x="2432" y="2651"/>
                    <a:pt x="2570" y="3339"/>
                  </a:cubicBezTo>
                  <a:cubicBezTo>
                    <a:pt x="3200" y="2997"/>
                    <a:pt x="4042" y="2577"/>
                    <a:pt x="5023" y="2173"/>
                  </a:cubicBezTo>
                  <a:cubicBezTo>
                    <a:pt x="4735" y="1300"/>
                    <a:pt x="4560" y="776"/>
                    <a:pt x="4560" y="776"/>
                  </a:cubicBezTo>
                  <a:lnTo>
                    <a:pt x="4408" y="1"/>
                  </a:ln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2"/>
            <p:cNvSpPr/>
            <p:nvPr/>
          </p:nvSpPr>
          <p:spPr>
            <a:xfrm>
              <a:off x="5228324" y="3235202"/>
              <a:ext cx="221634" cy="147300"/>
            </a:xfrm>
            <a:custGeom>
              <a:avLst/>
              <a:gdLst/>
              <a:ahLst/>
              <a:cxnLst/>
              <a:rect l="l" t="t" r="r" b="b"/>
              <a:pathLst>
                <a:path w="5024" h="3339" extrusionOk="0">
                  <a:moveTo>
                    <a:pt x="0" y="1"/>
                  </a:moveTo>
                  <a:cubicBezTo>
                    <a:pt x="159" y="659"/>
                    <a:pt x="727" y="925"/>
                    <a:pt x="1138" y="1007"/>
                  </a:cubicBezTo>
                  <a:cubicBezTo>
                    <a:pt x="1648" y="1110"/>
                    <a:pt x="2189" y="1294"/>
                    <a:pt x="2189" y="1294"/>
                  </a:cubicBezTo>
                  <a:cubicBezTo>
                    <a:pt x="2304" y="1966"/>
                    <a:pt x="2432" y="2651"/>
                    <a:pt x="2570" y="3339"/>
                  </a:cubicBezTo>
                  <a:cubicBezTo>
                    <a:pt x="3200" y="2997"/>
                    <a:pt x="4042" y="2577"/>
                    <a:pt x="5023" y="2173"/>
                  </a:cubicBezTo>
                  <a:cubicBezTo>
                    <a:pt x="4735" y="1300"/>
                    <a:pt x="4560" y="776"/>
                    <a:pt x="4560" y="776"/>
                  </a:cubicBezTo>
                  <a:lnTo>
                    <a:pt x="4408" y="1"/>
                  </a:ln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2"/>
            <p:cNvSpPr/>
            <p:nvPr/>
          </p:nvSpPr>
          <p:spPr>
            <a:xfrm>
              <a:off x="5320830" y="3261494"/>
              <a:ext cx="46188" cy="26204"/>
            </a:xfrm>
            <a:custGeom>
              <a:avLst/>
              <a:gdLst/>
              <a:ahLst/>
              <a:cxnLst/>
              <a:rect l="l" t="t" r="r" b="b"/>
              <a:pathLst>
                <a:path w="1047" h="594" extrusionOk="0">
                  <a:moveTo>
                    <a:pt x="0" y="1"/>
                  </a:moveTo>
                  <a:lnTo>
                    <a:pt x="0" y="592"/>
                  </a:lnTo>
                  <a:lnTo>
                    <a:pt x="493" y="592"/>
                  </a:lnTo>
                  <a:lnTo>
                    <a:pt x="493" y="593"/>
                  </a:lnTo>
                  <a:cubicBezTo>
                    <a:pt x="493" y="593"/>
                    <a:pt x="651" y="253"/>
                    <a:pt x="1047" y="153"/>
                  </a:cubicBezTo>
                  <a:lnTo>
                    <a:pt x="10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2"/>
            <p:cNvSpPr/>
            <p:nvPr/>
          </p:nvSpPr>
          <p:spPr>
            <a:xfrm>
              <a:off x="5221486" y="3229820"/>
              <a:ext cx="212811" cy="68864"/>
            </a:xfrm>
            <a:custGeom>
              <a:avLst/>
              <a:gdLst/>
              <a:ahLst/>
              <a:cxnLst/>
              <a:rect l="l" t="t" r="r" b="b"/>
              <a:pathLst>
                <a:path w="4824" h="1561" extrusionOk="0">
                  <a:moveTo>
                    <a:pt x="1" y="1"/>
                  </a:moveTo>
                  <a:lnTo>
                    <a:pt x="37" y="151"/>
                  </a:lnTo>
                  <a:cubicBezTo>
                    <a:pt x="231" y="959"/>
                    <a:pt x="964" y="1188"/>
                    <a:pt x="1270" y="1249"/>
                  </a:cubicBezTo>
                  <a:cubicBezTo>
                    <a:pt x="1638" y="1323"/>
                    <a:pt x="2068" y="1432"/>
                    <a:pt x="2263" y="1544"/>
                  </a:cubicBezTo>
                  <a:cubicBezTo>
                    <a:pt x="2281" y="1555"/>
                    <a:pt x="2300" y="1561"/>
                    <a:pt x="2319" y="1561"/>
                  </a:cubicBezTo>
                  <a:cubicBezTo>
                    <a:pt x="2327" y="1561"/>
                    <a:pt x="2335" y="1560"/>
                    <a:pt x="2343" y="1558"/>
                  </a:cubicBezTo>
                  <a:cubicBezTo>
                    <a:pt x="2456" y="1532"/>
                    <a:pt x="2758" y="1449"/>
                    <a:pt x="2880" y="1285"/>
                  </a:cubicBezTo>
                  <a:cubicBezTo>
                    <a:pt x="2880" y="1285"/>
                    <a:pt x="2774" y="1097"/>
                    <a:pt x="2404" y="1076"/>
                  </a:cubicBezTo>
                  <a:cubicBezTo>
                    <a:pt x="2404" y="1076"/>
                    <a:pt x="2477" y="899"/>
                    <a:pt x="2776" y="899"/>
                  </a:cubicBezTo>
                  <a:cubicBezTo>
                    <a:pt x="2788" y="899"/>
                    <a:pt x="2800" y="900"/>
                    <a:pt x="2812" y="900"/>
                  </a:cubicBezTo>
                  <a:cubicBezTo>
                    <a:pt x="3018" y="909"/>
                    <a:pt x="3489" y="986"/>
                    <a:pt x="3978" y="986"/>
                  </a:cubicBezTo>
                  <a:cubicBezTo>
                    <a:pt x="4239" y="986"/>
                    <a:pt x="4504" y="964"/>
                    <a:pt x="4737" y="898"/>
                  </a:cubicBezTo>
                  <a:cubicBezTo>
                    <a:pt x="4792" y="882"/>
                    <a:pt x="4823" y="825"/>
                    <a:pt x="4813" y="769"/>
                  </a:cubicBezTo>
                  <a:lnTo>
                    <a:pt x="46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2"/>
            <p:cNvSpPr/>
            <p:nvPr/>
          </p:nvSpPr>
          <p:spPr>
            <a:xfrm>
              <a:off x="5842475" y="3229908"/>
              <a:ext cx="84568" cy="43409"/>
            </a:xfrm>
            <a:custGeom>
              <a:avLst/>
              <a:gdLst/>
              <a:ahLst/>
              <a:cxnLst/>
              <a:rect l="l" t="t" r="r" b="b"/>
              <a:pathLst>
                <a:path w="1917" h="984" extrusionOk="0">
                  <a:moveTo>
                    <a:pt x="161" y="0"/>
                  </a:moveTo>
                  <a:lnTo>
                    <a:pt x="11" y="767"/>
                  </a:lnTo>
                  <a:cubicBezTo>
                    <a:pt x="1" y="823"/>
                    <a:pt x="32" y="880"/>
                    <a:pt x="89" y="896"/>
                  </a:cubicBezTo>
                  <a:cubicBezTo>
                    <a:pt x="321" y="962"/>
                    <a:pt x="586" y="983"/>
                    <a:pt x="845" y="983"/>
                  </a:cubicBezTo>
                  <a:cubicBezTo>
                    <a:pt x="890" y="925"/>
                    <a:pt x="936" y="867"/>
                    <a:pt x="985" y="811"/>
                  </a:cubicBezTo>
                  <a:cubicBezTo>
                    <a:pt x="1253" y="500"/>
                    <a:pt x="1570" y="228"/>
                    <a:pt x="1917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2"/>
            <p:cNvSpPr/>
            <p:nvPr/>
          </p:nvSpPr>
          <p:spPr>
            <a:xfrm>
              <a:off x="5336403" y="3229908"/>
              <a:ext cx="97979" cy="43409"/>
            </a:xfrm>
            <a:custGeom>
              <a:avLst/>
              <a:gdLst/>
              <a:ahLst/>
              <a:cxnLst/>
              <a:rect l="l" t="t" r="r" b="b"/>
              <a:pathLst>
                <a:path w="2221" h="984" extrusionOk="0">
                  <a:moveTo>
                    <a:pt x="0" y="0"/>
                  </a:moveTo>
                  <a:cubicBezTo>
                    <a:pt x="174" y="97"/>
                    <a:pt x="347" y="195"/>
                    <a:pt x="515" y="302"/>
                  </a:cubicBezTo>
                  <a:cubicBezTo>
                    <a:pt x="834" y="502"/>
                    <a:pt x="1145" y="730"/>
                    <a:pt x="1432" y="983"/>
                  </a:cubicBezTo>
                  <a:cubicBezTo>
                    <a:pt x="1674" y="980"/>
                    <a:pt x="1917" y="957"/>
                    <a:pt x="2132" y="896"/>
                  </a:cubicBezTo>
                  <a:cubicBezTo>
                    <a:pt x="2188" y="880"/>
                    <a:pt x="2220" y="823"/>
                    <a:pt x="2209" y="767"/>
                  </a:cubicBezTo>
                  <a:lnTo>
                    <a:pt x="2058" y="0"/>
                  </a:ln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2"/>
            <p:cNvSpPr/>
            <p:nvPr/>
          </p:nvSpPr>
          <p:spPr>
            <a:xfrm>
              <a:off x="5221575" y="3222277"/>
              <a:ext cx="205488" cy="7676"/>
            </a:xfrm>
            <a:custGeom>
              <a:avLst/>
              <a:gdLst/>
              <a:ahLst/>
              <a:cxnLst/>
              <a:rect l="l" t="t" r="r" b="b"/>
              <a:pathLst>
                <a:path w="4658" h="174" extrusionOk="0">
                  <a:moveTo>
                    <a:pt x="0" y="1"/>
                  </a:moveTo>
                  <a:lnTo>
                    <a:pt x="0" y="173"/>
                  </a:lnTo>
                  <a:lnTo>
                    <a:pt x="4657" y="173"/>
                  </a:lnTo>
                  <a:lnTo>
                    <a:pt x="4657" y="1"/>
                  </a:lnTo>
                  <a:close/>
                </a:path>
              </a:pathLst>
            </a:custGeom>
            <a:solidFill>
              <a:srgbClr val="F9F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2"/>
            <p:cNvSpPr/>
            <p:nvPr/>
          </p:nvSpPr>
          <p:spPr>
            <a:xfrm>
              <a:off x="5849753" y="3222277"/>
              <a:ext cx="89642" cy="7676"/>
            </a:xfrm>
            <a:custGeom>
              <a:avLst/>
              <a:gdLst/>
              <a:ahLst/>
              <a:cxnLst/>
              <a:rect l="l" t="t" r="r" b="b"/>
              <a:pathLst>
                <a:path w="2032" h="174" extrusionOk="0">
                  <a:moveTo>
                    <a:pt x="1" y="1"/>
                  </a:moveTo>
                  <a:lnTo>
                    <a:pt x="1" y="173"/>
                  </a:lnTo>
                  <a:lnTo>
                    <a:pt x="1752" y="173"/>
                  </a:lnTo>
                  <a:cubicBezTo>
                    <a:pt x="1844" y="112"/>
                    <a:pt x="1937" y="54"/>
                    <a:pt x="203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2"/>
            <p:cNvSpPr/>
            <p:nvPr/>
          </p:nvSpPr>
          <p:spPr>
            <a:xfrm>
              <a:off x="5321889" y="3222277"/>
              <a:ext cx="105170" cy="7676"/>
            </a:xfrm>
            <a:custGeom>
              <a:avLst/>
              <a:gdLst/>
              <a:ahLst/>
              <a:cxnLst/>
              <a:rect l="l" t="t" r="r" b="b"/>
              <a:pathLst>
                <a:path w="2384" h="174" extrusionOk="0">
                  <a:moveTo>
                    <a:pt x="1" y="1"/>
                  </a:moveTo>
                  <a:cubicBezTo>
                    <a:pt x="111" y="57"/>
                    <a:pt x="221" y="112"/>
                    <a:pt x="328" y="173"/>
                  </a:cubicBezTo>
                  <a:lnTo>
                    <a:pt x="2383" y="173"/>
                  </a:lnTo>
                  <a:lnTo>
                    <a:pt x="238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2"/>
            <p:cNvSpPr/>
            <p:nvPr/>
          </p:nvSpPr>
          <p:spPr>
            <a:xfrm>
              <a:off x="5326168" y="3280639"/>
              <a:ext cx="624448" cy="628065"/>
            </a:xfrm>
            <a:custGeom>
              <a:avLst/>
              <a:gdLst/>
              <a:ahLst/>
              <a:cxnLst/>
              <a:rect l="l" t="t" r="r" b="b"/>
              <a:pathLst>
                <a:path w="14155" h="14237" extrusionOk="0">
                  <a:moveTo>
                    <a:pt x="11611" y="0"/>
                  </a:moveTo>
                  <a:cubicBezTo>
                    <a:pt x="11584" y="0"/>
                    <a:pt x="11560" y="15"/>
                    <a:pt x="11549" y="40"/>
                  </a:cubicBezTo>
                  <a:cubicBezTo>
                    <a:pt x="11297" y="632"/>
                    <a:pt x="8909" y="6276"/>
                    <a:pt x="7345" y="11376"/>
                  </a:cubicBezTo>
                  <a:lnTo>
                    <a:pt x="6811" y="11376"/>
                  </a:lnTo>
                  <a:cubicBezTo>
                    <a:pt x="5248" y="6276"/>
                    <a:pt x="2862" y="637"/>
                    <a:pt x="2606" y="44"/>
                  </a:cubicBezTo>
                  <a:cubicBezTo>
                    <a:pt x="2594" y="17"/>
                    <a:pt x="2571" y="2"/>
                    <a:pt x="2544" y="2"/>
                  </a:cubicBezTo>
                  <a:cubicBezTo>
                    <a:pt x="2539" y="2"/>
                    <a:pt x="2534" y="3"/>
                    <a:pt x="2529" y="4"/>
                  </a:cubicBezTo>
                  <a:cubicBezTo>
                    <a:pt x="1726" y="180"/>
                    <a:pt x="736" y="410"/>
                    <a:pt x="50" y="636"/>
                  </a:cubicBezTo>
                  <a:cubicBezTo>
                    <a:pt x="19" y="648"/>
                    <a:pt x="0" y="679"/>
                    <a:pt x="5" y="713"/>
                  </a:cubicBezTo>
                  <a:cubicBezTo>
                    <a:pt x="1104" y="7102"/>
                    <a:pt x="2628" y="14237"/>
                    <a:pt x="2628" y="14237"/>
                  </a:cubicBezTo>
                  <a:lnTo>
                    <a:pt x="11525" y="14237"/>
                  </a:lnTo>
                  <a:cubicBezTo>
                    <a:pt x="11525" y="14237"/>
                    <a:pt x="13049" y="7098"/>
                    <a:pt x="14147" y="710"/>
                  </a:cubicBezTo>
                  <a:cubicBezTo>
                    <a:pt x="14155" y="675"/>
                    <a:pt x="14136" y="642"/>
                    <a:pt x="14103" y="632"/>
                  </a:cubicBezTo>
                  <a:cubicBezTo>
                    <a:pt x="13419" y="406"/>
                    <a:pt x="12428" y="177"/>
                    <a:pt x="11625" y="1"/>
                  </a:cubicBezTo>
                  <a:cubicBezTo>
                    <a:pt x="11620" y="1"/>
                    <a:pt x="11616" y="0"/>
                    <a:pt x="116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2"/>
            <p:cNvSpPr/>
            <p:nvPr/>
          </p:nvSpPr>
          <p:spPr>
            <a:xfrm>
              <a:off x="5344916" y="3281080"/>
              <a:ext cx="586818" cy="627668"/>
            </a:xfrm>
            <a:custGeom>
              <a:avLst/>
              <a:gdLst/>
              <a:ahLst/>
              <a:cxnLst/>
              <a:rect l="l" t="t" r="r" b="b"/>
              <a:pathLst>
                <a:path w="13302" h="14228" extrusionOk="0">
                  <a:moveTo>
                    <a:pt x="2154" y="1"/>
                  </a:moveTo>
                  <a:cubicBezTo>
                    <a:pt x="2199" y="264"/>
                    <a:pt x="2253" y="523"/>
                    <a:pt x="2287" y="787"/>
                  </a:cubicBezTo>
                  <a:cubicBezTo>
                    <a:pt x="2336" y="1167"/>
                    <a:pt x="2365" y="1579"/>
                    <a:pt x="2238" y="1947"/>
                  </a:cubicBezTo>
                  <a:cubicBezTo>
                    <a:pt x="2121" y="2291"/>
                    <a:pt x="1869" y="2472"/>
                    <a:pt x="1533" y="2586"/>
                  </a:cubicBezTo>
                  <a:cubicBezTo>
                    <a:pt x="1155" y="2717"/>
                    <a:pt x="747" y="2748"/>
                    <a:pt x="373" y="2892"/>
                  </a:cubicBezTo>
                  <a:cubicBezTo>
                    <a:pt x="245" y="2940"/>
                    <a:pt x="121" y="2998"/>
                    <a:pt x="1" y="3060"/>
                  </a:cubicBezTo>
                  <a:cubicBezTo>
                    <a:pt x="1030" y="8727"/>
                    <a:pt x="2206" y="14228"/>
                    <a:pt x="2206" y="14228"/>
                  </a:cubicBezTo>
                  <a:lnTo>
                    <a:pt x="11103" y="14228"/>
                  </a:lnTo>
                  <a:cubicBezTo>
                    <a:pt x="11103" y="14228"/>
                    <a:pt x="12275" y="8747"/>
                    <a:pt x="13302" y="3091"/>
                  </a:cubicBezTo>
                  <a:cubicBezTo>
                    <a:pt x="13164" y="3002"/>
                    <a:pt x="13028" y="2914"/>
                    <a:pt x="12886" y="2835"/>
                  </a:cubicBezTo>
                  <a:cubicBezTo>
                    <a:pt x="12678" y="2722"/>
                    <a:pt x="12460" y="2646"/>
                    <a:pt x="12241" y="2562"/>
                  </a:cubicBezTo>
                  <a:cubicBezTo>
                    <a:pt x="11896" y="2431"/>
                    <a:pt x="11597" y="2263"/>
                    <a:pt x="11384" y="1952"/>
                  </a:cubicBezTo>
                  <a:cubicBezTo>
                    <a:pt x="11190" y="1669"/>
                    <a:pt x="11093" y="1332"/>
                    <a:pt x="11052" y="996"/>
                  </a:cubicBezTo>
                  <a:cubicBezTo>
                    <a:pt x="11020" y="731"/>
                    <a:pt x="11025" y="464"/>
                    <a:pt x="11054" y="198"/>
                  </a:cubicBezTo>
                  <a:lnTo>
                    <a:pt x="11054" y="198"/>
                  </a:lnTo>
                  <a:cubicBezTo>
                    <a:pt x="10579" y="1323"/>
                    <a:pt x="8387" y="6584"/>
                    <a:pt x="6922" y="11366"/>
                  </a:cubicBezTo>
                  <a:lnTo>
                    <a:pt x="6387" y="11366"/>
                  </a:lnTo>
                  <a:cubicBezTo>
                    <a:pt x="4824" y="6266"/>
                    <a:pt x="2438" y="627"/>
                    <a:pt x="2185" y="34"/>
                  </a:cubicBezTo>
                  <a:cubicBezTo>
                    <a:pt x="2178" y="19"/>
                    <a:pt x="2168" y="7"/>
                    <a:pt x="2154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2"/>
            <p:cNvSpPr/>
            <p:nvPr/>
          </p:nvSpPr>
          <p:spPr>
            <a:xfrm>
              <a:off x="5421807" y="3800959"/>
              <a:ext cx="433209" cy="383492"/>
            </a:xfrm>
            <a:custGeom>
              <a:avLst/>
              <a:gdLst/>
              <a:ahLst/>
              <a:cxnLst/>
              <a:rect l="l" t="t" r="r" b="b"/>
              <a:pathLst>
                <a:path w="9820" h="8693" extrusionOk="0">
                  <a:moveTo>
                    <a:pt x="3216" y="0"/>
                  </a:moveTo>
                  <a:cubicBezTo>
                    <a:pt x="1429" y="0"/>
                    <a:pt x="1" y="1507"/>
                    <a:pt x="118" y="3290"/>
                  </a:cubicBezTo>
                  <a:cubicBezTo>
                    <a:pt x="119" y="3310"/>
                    <a:pt x="121" y="3331"/>
                    <a:pt x="122" y="3351"/>
                  </a:cubicBezTo>
                  <a:cubicBezTo>
                    <a:pt x="253" y="5193"/>
                    <a:pt x="598" y="6991"/>
                    <a:pt x="749" y="8693"/>
                  </a:cubicBezTo>
                  <a:lnTo>
                    <a:pt x="9070" y="8693"/>
                  </a:lnTo>
                  <a:cubicBezTo>
                    <a:pt x="9221" y="6991"/>
                    <a:pt x="9567" y="5193"/>
                    <a:pt x="9697" y="3351"/>
                  </a:cubicBezTo>
                  <a:cubicBezTo>
                    <a:pt x="9698" y="3330"/>
                    <a:pt x="9699" y="3310"/>
                    <a:pt x="9701" y="3290"/>
                  </a:cubicBezTo>
                  <a:cubicBezTo>
                    <a:pt x="9819" y="1507"/>
                    <a:pt x="8390" y="0"/>
                    <a:pt x="66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2"/>
            <p:cNvSpPr/>
            <p:nvPr/>
          </p:nvSpPr>
          <p:spPr>
            <a:xfrm>
              <a:off x="5435305" y="3800959"/>
              <a:ext cx="407534" cy="92862"/>
            </a:xfrm>
            <a:custGeom>
              <a:avLst/>
              <a:gdLst/>
              <a:ahLst/>
              <a:cxnLst/>
              <a:rect l="l" t="t" r="r" b="b"/>
              <a:pathLst>
                <a:path w="9238" h="2105" extrusionOk="0">
                  <a:moveTo>
                    <a:pt x="2910" y="0"/>
                  </a:moveTo>
                  <a:cubicBezTo>
                    <a:pt x="1575" y="0"/>
                    <a:pt x="439" y="844"/>
                    <a:pt x="0" y="2013"/>
                  </a:cubicBezTo>
                  <a:cubicBezTo>
                    <a:pt x="380" y="1889"/>
                    <a:pt x="782" y="1821"/>
                    <a:pt x="1166" y="1756"/>
                  </a:cubicBezTo>
                  <a:cubicBezTo>
                    <a:pt x="1823" y="1648"/>
                    <a:pt x="2494" y="1518"/>
                    <a:pt x="3161" y="1507"/>
                  </a:cubicBezTo>
                  <a:cubicBezTo>
                    <a:pt x="3206" y="1506"/>
                    <a:pt x="3251" y="1506"/>
                    <a:pt x="3296" y="1506"/>
                  </a:cubicBezTo>
                  <a:cubicBezTo>
                    <a:pt x="3979" y="1506"/>
                    <a:pt x="4658" y="1599"/>
                    <a:pt x="5341" y="1599"/>
                  </a:cubicBezTo>
                  <a:cubicBezTo>
                    <a:pt x="5389" y="1599"/>
                    <a:pt x="5437" y="1598"/>
                    <a:pt x="5484" y="1597"/>
                  </a:cubicBezTo>
                  <a:cubicBezTo>
                    <a:pt x="5934" y="1589"/>
                    <a:pt x="6385" y="1562"/>
                    <a:pt x="6835" y="1562"/>
                  </a:cubicBezTo>
                  <a:cubicBezTo>
                    <a:pt x="7048" y="1562"/>
                    <a:pt x="7261" y="1568"/>
                    <a:pt x="7473" y="1585"/>
                  </a:cubicBezTo>
                  <a:cubicBezTo>
                    <a:pt x="8098" y="1633"/>
                    <a:pt x="8704" y="1786"/>
                    <a:pt x="9238" y="2105"/>
                  </a:cubicBezTo>
                  <a:cubicBezTo>
                    <a:pt x="8825" y="887"/>
                    <a:pt x="7668" y="0"/>
                    <a:pt x="6297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2"/>
            <p:cNvSpPr/>
            <p:nvPr/>
          </p:nvSpPr>
          <p:spPr>
            <a:xfrm>
              <a:off x="5426130" y="3907758"/>
              <a:ext cx="423725" cy="276689"/>
            </a:xfrm>
            <a:custGeom>
              <a:avLst/>
              <a:gdLst/>
              <a:ahLst/>
              <a:cxnLst/>
              <a:rect l="l" t="t" r="r" b="b"/>
              <a:pathLst>
                <a:path w="9605" h="6272" extrusionOk="0">
                  <a:moveTo>
                    <a:pt x="90" y="1"/>
                  </a:moveTo>
                  <a:cubicBezTo>
                    <a:pt x="29" y="279"/>
                    <a:pt x="0" y="569"/>
                    <a:pt x="20" y="869"/>
                  </a:cubicBezTo>
                  <a:cubicBezTo>
                    <a:pt x="21" y="889"/>
                    <a:pt x="23" y="910"/>
                    <a:pt x="24" y="930"/>
                  </a:cubicBezTo>
                  <a:cubicBezTo>
                    <a:pt x="155" y="2772"/>
                    <a:pt x="499" y="4570"/>
                    <a:pt x="651" y="6272"/>
                  </a:cubicBezTo>
                  <a:lnTo>
                    <a:pt x="8972" y="6272"/>
                  </a:lnTo>
                  <a:cubicBezTo>
                    <a:pt x="9123" y="4570"/>
                    <a:pt x="9469" y="2772"/>
                    <a:pt x="9599" y="930"/>
                  </a:cubicBezTo>
                  <a:cubicBezTo>
                    <a:pt x="9600" y="909"/>
                    <a:pt x="9601" y="889"/>
                    <a:pt x="9603" y="869"/>
                  </a:cubicBezTo>
                  <a:cubicBezTo>
                    <a:pt x="9605" y="839"/>
                    <a:pt x="9603" y="810"/>
                    <a:pt x="9605" y="781"/>
                  </a:cubicBezTo>
                  <a:cubicBezTo>
                    <a:pt x="8675" y="275"/>
                    <a:pt x="7557" y="114"/>
                    <a:pt x="6513" y="74"/>
                  </a:cubicBezTo>
                  <a:cubicBezTo>
                    <a:pt x="6342" y="68"/>
                    <a:pt x="6171" y="65"/>
                    <a:pt x="6000" y="65"/>
                  </a:cubicBezTo>
                  <a:cubicBezTo>
                    <a:pt x="4714" y="65"/>
                    <a:pt x="3433" y="227"/>
                    <a:pt x="2147" y="227"/>
                  </a:cubicBezTo>
                  <a:cubicBezTo>
                    <a:pt x="2080" y="227"/>
                    <a:pt x="2013" y="227"/>
                    <a:pt x="1946" y="226"/>
                  </a:cubicBezTo>
                  <a:cubicBezTo>
                    <a:pt x="1323" y="216"/>
                    <a:pt x="695" y="158"/>
                    <a:pt x="90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2"/>
            <p:cNvSpPr/>
            <p:nvPr/>
          </p:nvSpPr>
          <p:spPr>
            <a:xfrm>
              <a:off x="5323477" y="3425729"/>
              <a:ext cx="630447" cy="430827"/>
            </a:xfrm>
            <a:custGeom>
              <a:avLst/>
              <a:gdLst/>
              <a:ahLst/>
              <a:cxnLst/>
              <a:rect l="l" t="t" r="r" b="b"/>
              <a:pathLst>
                <a:path w="14291" h="9766" extrusionOk="0">
                  <a:moveTo>
                    <a:pt x="7145" y="1"/>
                  </a:moveTo>
                  <a:lnTo>
                    <a:pt x="257" y="323"/>
                  </a:lnTo>
                  <a:cubicBezTo>
                    <a:pt x="204" y="326"/>
                    <a:pt x="163" y="368"/>
                    <a:pt x="162" y="421"/>
                  </a:cubicBezTo>
                  <a:lnTo>
                    <a:pt x="2" y="9662"/>
                  </a:lnTo>
                  <a:cubicBezTo>
                    <a:pt x="0" y="9717"/>
                    <a:pt x="45" y="9763"/>
                    <a:pt x="101" y="9763"/>
                  </a:cubicBezTo>
                  <a:cubicBezTo>
                    <a:pt x="102" y="9763"/>
                    <a:pt x="103" y="9763"/>
                    <a:pt x="104" y="9763"/>
                  </a:cubicBezTo>
                  <a:lnTo>
                    <a:pt x="6491" y="9602"/>
                  </a:lnTo>
                  <a:cubicBezTo>
                    <a:pt x="6491" y="9602"/>
                    <a:pt x="6737" y="9766"/>
                    <a:pt x="7146" y="9766"/>
                  </a:cubicBezTo>
                  <a:cubicBezTo>
                    <a:pt x="7556" y="9766"/>
                    <a:pt x="7801" y="9602"/>
                    <a:pt x="7801" y="9602"/>
                  </a:cubicBezTo>
                  <a:lnTo>
                    <a:pt x="14187" y="9763"/>
                  </a:lnTo>
                  <a:cubicBezTo>
                    <a:pt x="14188" y="9763"/>
                    <a:pt x="14190" y="9763"/>
                    <a:pt x="14191" y="9763"/>
                  </a:cubicBezTo>
                  <a:cubicBezTo>
                    <a:pt x="14246" y="9763"/>
                    <a:pt x="14290" y="9717"/>
                    <a:pt x="14290" y="9662"/>
                  </a:cubicBezTo>
                  <a:lnTo>
                    <a:pt x="14129" y="421"/>
                  </a:lnTo>
                  <a:cubicBezTo>
                    <a:pt x="14128" y="368"/>
                    <a:pt x="14087" y="326"/>
                    <a:pt x="14035" y="323"/>
                  </a:cubicBezTo>
                  <a:lnTo>
                    <a:pt x="714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2"/>
            <p:cNvSpPr/>
            <p:nvPr/>
          </p:nvSpPr>
          <p:spPr>
            <a:xfrm>
              <a:off x="5323521" y="3571348"/>
              <a:ext cx="630403" cy="285203"/>
            </a:xfrm>
            <a:custGeom>
              <a:avLst/>
              <a:gdLst/>
              <a:ahLst/>
              <a:cxnLst/>
              <a:rect l="l" t="t" r="r" b="b"/>
              <a:pathLst>
                <a:path w="14290" h="6465" extrusionOk="0">
                  <a:moveTo>
                    <a:pt x="111" y="1"/>
                  </a:moveTo>
                  <a:lnTo>
                    <a:pt x="0" y="6361"/>
                  </a:lnTo>
                  <a:cubicBezTo>
                    <a:pt x="0" y="6416"/>
                    <a:pt x="43" y="6462"/>
                    <a:pt x="98" y="6462"/>
                  </a:cubicBezTo>
                  <a:cubicBezTo>
                    <a:pt x="100" y="6462"/>
                    <a:pt x="101" y="6462"/>
                    <a:pt x="102" y="6462"/>
                  </a:cubicBezTo>
                  <a:lnTo>
                    <a:pt x="6489" y="6301"/>
                  </a:lnTo>
                  <a:cubicBezTo>
                    <a:pt x="6489" y="6301"/>
                    <a:pt x="6734" y="6465"/>
                    <a:pt x="7144" y="6465"/>
                  </a:cubicBezTo>
                  <a:cubicBezTo>
                    <a:pt x="7553" y="6465"/>
                    <a:pt x="7799" y="6301"/>
                    <a:pt x="7799" y="6301"/>
                  </a:cubicBezTo>
                  <a:lnTo>
                    <a:pt x="14185" y="6462"/>
                  </a:lnTo>
                  <a:cubicBezTo>
                    <a:pt x="14186" y="6462"/>
                    <a:pt x="14186" y="6462"/>
                    <a:pt x="14187" y="6462"/>
                  </a:cubicBezTo>
                  <a:cubicBezTo>
                    <a:pt x="14243" y="6462"/>
                    <a:pt x="14289" y="6417"/>
                    <a:pt x="14287" y="6361"/>
                  </a:cubicBezTo>
                  <a:lnTo>
                    <a:pt x="14177" y="31"/>
                  </a:lnTo>
                  <a:cubicBezTo>
                    <a:pt x="14064" y="300"/>
                    <a:pt x="13939" y="564"/>
                    <a:pt x="13788" y="815"/>
                  </a:cubicBezTo>
                  <a:cubicBezTo>
                    <a:pt x="13784" y="823"/>
                    <a:pt x="13776" y="827"/>
                    <a:pt x="13768" y="827"/>
                  </a:cubicBezTo>
                  <a:cubicBezTo>
                    <a:pt x="13762" y="827"/>
                    <a:pt x="13755" y="825"/>
                    <a:pt x="13750" y="820"/>
                  </a:cubicBezTo>
                  <a:cubicBezTo>
                    <a:pt x="13619" y="704"/>
                    <a:pt x="13481" y="658"/>
                    <a:pt x="13343" y="658"/>
                  </a:cubicBezTo>
                  <a:cubicBezTo>
                    <a:pt x="13070" y="658"/>
                    <a:pt x="12794" y="835"/>
                    <a:pt x="12561" y="1001"/>
                  </a:cubicBezTo>
                  <a:cubicBezTo>
                    <a:pt x="12226" y="1239"/>
                    <a:pt x="11880" y="1414"/>
                    <a:pt x="11485" y="1535"/>
                  </a:cubicBezTo>
                  <a:cubicBezTo>
                    <a:pt x="10610" y="1801"/>
                    <a:pt x="9669" y="1889"/>
                    <a:pt x="8761" y="1950"/>
                  </a:cubicBezTo>
                  <a:cubicBezTo>
                    <a:pt x="8274" y="1983"/>
                    <a:pt x="7786" y="2003"/>
                    <a:pt x="7298" y="2003"/>
                  </a:cubicBezTo>
                  <a:cubicBezTo>
                    <a:pt x="6741" y="2003"/>
                    <a:pt x="6185" y="1978"/>
                    <a:pt x="5630" y="1921"/>
                  </a:cubicBezTo>
                  <a:cubicBezTo>
                    <a:pt x="5163" y="1873"/>
                    <a:pt x="4703" y="1790"/>
                    <a:pt x="4237" y="1712"/>
                  </a:cubicBezTo>
                  <a:cubicBezTo>
                    <a:pt x="3831" y="1645"/>
                    <a:pt x="3413" y="1579"/>
                    <a:pt x="3030" y="1416"/>
                  </a:cubicBezTo>
                  <a:cubicBezTo>
                    <a:pt x="2841" y="1334"/>
                    <a:pt x="2679" y="1229"/>
                    <a:pt x="2540" y="1076"/>
                  </a:cubicBezTo>
                  <a:cubicBezTo>
                    <a:pt x="2382" y="904"/>
                    <a:pt x="2251" y="687"/>
                    <a:pt x="2044" y="570"/>
                  </a:cubicBezTo>
                  <a:cubicBezTo>
                    <a:pt x="1862" y="468"/>
                    <a:pt x="1651" y="413"/>
                    <a:pt x="1444" y="413"/>
                  </a:cubicBezTo>
                  <a:cubicBezTo>
                    <a:pt x="1179" y="413"/>
                    <a:pt x="920" y="503"/>
                    <a:pt x="730" y="701"/>
                  </a:cubicBezTo>
                  <a:cubicBezTo>
                    <a:pt x="726" y="706"/>
                    <a:pt x="720" y="709"/>
                    <a:pt x="714" y="709"/>
                  </a:cubicBezTo>
                  <a:cubicBezTo>
                    <a:pt x="707" y="709"/>
                    <a:pt x="701" y="706"/>
                    <a:pt x="696" y="701"/>
                  </a:cubicBezTo>
                  <a:cubicBezTo>
                    <a:pt x="466" y="498"/>
                    <a:pt x="286" y="252"/>
                    <a:pt x="111" y="1"/>
                  </a:cubicBezTo>
                  <a:close/>
                </a:path>
              </a:pathLst>
            </a:custGeom>
            <a:solidFill>
              <a:srgbClr val="D879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2"/>
            <p:cNvSpPr/>
            <p:nvPr/>
          </p:nvSpPr>
          <p:spPr>
            <a:xfrm>
              <a:off x="5638669" y="3400496"/>
              <a:ext cx="308011" cy="448826"/>
            </a:xfrm>
            <a:custGeom>
              <a:avLst/>
              <a:gdLst/>
              <a:ahLst/>
              <a:cxnLst/>
              <a:rect l="l" t="t" r="r" b="b"/>
              <a:pathLst>
                <a:path w="6982" h="10174" extrusionOk="0">
                  <a:moveTo>
                    <a:pt x="2014" y="0"/>
                  </a:moveTo>
                  <a:cubicBezTo>
                    <a:pt x="439" y="0"/>
                    <a:pt x="0" y="573"/>
                    <a:pt x="0" y="573"/>
                  </a:cubicBezTo>
                  <a:lnTo>
                    <a:pt x="0" y="9806"/>
                  </a:lnTo>
                  <a:lnTo>
                    <a:pt x="553" y="9990"/>
                  </a:lnTo>
                  <a:lnTo>
                    <a:pt x="6981" y="10174"/>
                  </a:lnTo>
                  <a:lnTo>
                    <a:pt x="6673" y="1023"/>
                  </a:lnTo>
                  <a:lnTo>
                    <a:pt x="5875" y="573"/>
                  </a:lnTo>
                  <a:cubicBezTo>
                    <a:pt x="5875" y="573"/>
                    <a:pt x="3594" y="0"/>
                    <a:pt x="2014" y="0"/>
                  </a:cubicBezTo>
                  <a:close/>
                </a:path>
              </a:pathLst>
            </a:custGeom>
            <a:solidFill>
              <a:srgbClr val="F9F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2"/>
            <p:cNvSpPr/>
            <p:nvPr/>
          </p:nvSpPr>
          <p:spPr>
            <a:xfrm>
              <a:off x="5638669" y="3400496"/>
              <a:ext cx="308011" cy="448826"/>
            </a:xfrm>
            <a:custGeom>
              <a:avLst/>
              <a:gdLst/>
              <a:ahLst/>
              <a:cxnLst/>
              <a:rect l="l" t="t" r="r" b="b"/>
              <a:pathLst>
                <a:path w="6982" h="10174" extrusionOk="0">
                  <a:moveTo>
                    <a:pt x="2014" y="0"/>
                  </a:moveTo>
                  <a:cubicBezTo>
                    <a:pt x="439" y="0"/>
                    <a:pt x="0" y="573"/>
                    <a:pt x="0" y="573"/>
                  </a:cubicBezTo>
                  <a:lnTo>
                    <a:pt x="0" y="9806"/>
                  </a:lnTo>
                  <a:lnTo>
                    <a:pt x="553" y="9990"/>
                  </a:lnTo>
                  <a:lnTo>
                    <a:pt x="6981" y="10174"/>
                  </a:lnTo>
                  <a:lnTo>
                    <a:pt x="6673" y="1023"/>
                  </a:lnTo>
                  <a:lnTo>
                    <a:pt x="5875" y="573"/>
                  </a:lnTo>
                  <a:cubicBezTo>
                    <a:pt x="5875" y="573"/>
                    <a:pt x="3594" y="0"/>
                    <a:pt x="20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2"/>
            <p:cNvSpPr/>
            <p:nvPr/>
          </p:nvSpPr>
          <p:spPr>
            <a:xfrm>
              <a:off x="5638669" y="3418979"/>
              <a:ext cx="308055" cy="430342"/>
            </a:xfrm>
            <a:custGeom>
              <a:avLst/>
              <a:gdLst/>
              <a:ahLst/>
              <a:cxnLst/>
              <a:rect l="l" t="t" r="r" b="b"/>
              <a:pathLst>
                <a:path w="6983" h="9755" extrusionOk="0">
                  <a:moveTo>
                    <a:pt x="181" y="0"/>
                  </a:moveTo>
                  <a:cubicBezTo>
                    <a:pt x="53" y="87"/>
                    <a:pt x="0" y="154"/>
                    <a:pt x="1" y="154"/>
                  </a:cubicBezTo>
                  <a:lnTo>
                    <a:pt x="1" y="9387"/>
                  </a:lnTo>
                  <a:lnTo>
                    <a:pt x="554" y="9571"/>
                  </a:lnTo>
                  <a:lnTo>
                    <a:pt x="6982" y="9755"/>
                  </a:lnTo>
                  <a:lnTo>
                    <a:pt x="6674" y="604"/>
                  </a:lnTo>
                  <a:lnTo>
                    <a:pt x="5876" y="154"/>
                  </a:lnTo>
                  <a:cubicBezTo>
                    <a:pt x="5876" y="154"/>
                    <a:pt x="5868" y="151"/>
                    <a:pt x="5850" y="147"/>
                  </a:cubicBezTo>
                  <a:cubicBezTo>
                    <a:pt x="5633" y="1233"/>
                    <a:pt x="5343" y="2307"/>
                    <a:pt x="5323" y="3422"/>
                  </a:cubicBezTo>
                  <a:cubicBezTo>
                    <a:pt x="5311" y="4239"/>
                    <a:pt x="5338" y="5141"/>
                    <a:pt x="4997" y="5901"/>
                  </a:cubicBezTo>
                  <a:cubicBezTo>
                    <a:pt x="4855" y="6220"/>
                    <a:pt x="4619" y="6500"/>
                    <a:pt x="4268" y="6583"/>
                  </a:cubicBezTo>
                  <a:cubicBezTo>
                    <a:pt x="4192" y="6601"/>
                    <a:pt x="4118" y="6609"/>
                    <a:pt x="4044" y="6609"/>
                  </a:cubicBezTo>
                  <a:cubicBezTo>
                    <a:pt x="3749" y="6609"/>
                    <a:pt x="3472" y="6475"/>
                    <a:pt x="3239" y="6285"/>
                  </a:cubicBezTo>
                  <a:cubicBezTo>
                    <a:pt x="2874" y="5986"/>
                    <a:pt x="2600" y="5575"/>
                    <a:pt x="2365" y="5168"/>
                  </a:cubicBezTo>
                  <a:cubicBezTo>
                    <a:pt x="2128" y="4756"/>
                    <a:pt x="1925" y="4325"/>
                    <a:pt x="1735" y="3889"/>
                  </a:cubicBezTo>
                  <a:cubicBezTo>
                    <a:pt x="1506" y="3365"/>
                    <a:pt x="1269" y="2850"/>
                    <a:pt x="1069" y="2315"/>
                  </a:cubicBezTo>
                  <a:cubicBezTo>
                    <a:pt x="793" y="1579"/>
                    <a:pt x="550" y="830"/>
                    <a:pt x="233" y="111"/>
                  </a:cubicBezTo>
                  <a:cubicBezTo>
                    <a:pt x="217" y="72"/>
                    <a:pt x="198" y="37"/>
                    <a:pt x="181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2"/>
            <p:cNvSpPr/>
            <p:nvPr/>
          </p:nvSpPr>
          <p:spPr>
            <a:xfrm>
              <a:off x="5638669" y="3810223"/>
              <a:ext cx="308011" cy="39086"/>
            </a:xfrm>
            <a:custGeom>
              <a:avLst/>
              <a:gdLst/>
              <a:ahLst/>
              <a:cxnLst/>
              <a:rect l="l" t="t" r="r" b="b"/>
              <a:pathLst>
                <a:path w="6982" h="886" extrusionOk="0">
                  <a:moveTo>
                    <a:pt x="944" y="0"/>
                  </a:moveTo>
                  <a:cubicBezTo>
                    <a:pt x="207" y="0"/>
                    <a:pt x="0" y="518"/>
                    <a:pt x="0" y="518"/>
                  </a:cubicBezTo>
                  <a:lnTo>
                    <a:pt x="553" y="702"/>
                  </a:lnTo>
                  <a:lnTo>
                    <a:pt x="6981" y="886"/>
                  </a:lnTo>
                  <a:lnTo>
                    <a:pt x="6015" y="316"/>
                  </a:lnTo>
                  <a:cubicBezTo>
                    <a:pt x="4834" y="316"/>
                    <a:pt x="1679" y="0"/>
                    <a:pt x="944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2"/>
            <p:cNvSpPr/>
            <p:nvPr/>
          </p:nvSpPr>
          <p:spPr>
            <a:xfrm>
              <a:off x="5330668" y="3400496"/>
              <a:ext cx="308055" cy="448826"/>
            </a:xfrm>
            <a:custGeom>
              <a:avLst/>
              <a:gdLst/>
              <a:ahLst/>
              <a:cxnLst/>
              <a:rect l="l" t="t" r="r" b="b"/>
              <a:pathLst>
                <a:path w="6983" h="10174" extrusionOk="0">
                  <a:moveTo>
                    <a:pt x="4967" y="0"/>
                  </a:moveTo>
                  <a:cubicBezTo>
                    <a:pt x="3387" y="0"/>
                    <a:pt x="1106" y="573"/>
                    <a:pt x="1106" y="573"/>
                  </a:cubicBezTo>
                  <a:lnTo>
                    <a:pt x="308" y="1023"/>
                  </a:lnTo>
                  <a:lnTo>
                    <a:pt x="0" y="10174"/>
                  </a:lnTo>
                  <a:lnTo>
                    <a:pt x="0" y="10174"/>
                  </a:lnTo>
                  <a:lnTo>
                    <a:pt x="6429" y="9990"/>
                  </a:lnTo>
                  <a:lnTo>
                    <a:pt x="6982" y="9806"/>
                  </a:lnTo>
                  <a:lnTo>
                    <a:pt x="6982" y="573"/>
                  </a:lnTo>
                  <a:cubicBezTo>
                    <a:pt x="6982" y="573"/>
                    <a:pt x="6543" y="0"/>
                    <a:pt x="4967" y="0"/>
                  </a:cubicBezTo>
                  <a:close/>
                </a:path>
              </a:pathLst>
            </a:custGeom>
            <a:solidFill>
              <a:srgbClr val="F9F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2"/>
            <p:cNvSpPr/>
            <p:nvPr/>
          </p:nvSpPr>
          <p:spPr>
            <a:xfrm>
              <a:off x="5330668" y="3400496"/>
              <a:ext cx="308055" cy="448826"/>
            </a:xfrm>
            <a:custGeom>
              <a:avLst/>
              <a:gdLst/>
              <a:ahLst/>
              <a:cxnLst/>
              <a:rect l="l" t="t" r="r" b="b"/>
              <a:pathLst>
                <a:path w="6983" h="10174" extrusionOk="0">
                  <a:moveTo>
                    <a:pt x="4967" y="0"/>
                  </a:moveTo>
                  <a:cubicBezTo>
                    <a:pt x="3387" y="0"/>
                    <a:pt x="1106" y="573"/>
                    <a:pt x="1106" y="573"/>
                  </a:cubicBezTo>
                  <a:lnTo>
                    <a:pt x="308" y="1023"/>
                  </a:lnTo>
                  <a:lnTo>
                    <a:pt x="0" y="10174"/>
                  </a:lnTo>
                  <a:lnTo>
                    <a:pt x="0" y="10174"/>
                  </a:lnTo>
                  <a:lnTo>
                    <a:pt x="6429" y="9990"/>
                  </a:lnTo>
                  <a:lnTo>
                    <a:pt x="6982" y="9806"/>
                  </a:lnTo>
                  <a:lnTo>
                    <a:pt x="6982" y="573"/>
                  </a:lnTo>
                  <a:cubicBezTo>
                    <a:pt x="6982" y="573"/>
                    <a:pt x="6543" y="0"/>
                    <a:pt x="49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2"/>
            <p:cNvSpPr/>
            <p:nvPr/>
          </p:nvSpPr>
          <p:spPr>
            <a:xfrm>
              <a:off x="5330712" y="3424891"/>
              <a:ext cx="308011" cy="424519"/>
            </a:xfrm>
            <a:custGeom>
              <a:avLst/>
              <a:gdLst/>
              <a:ahLst/>
              <a:cxnLst/>
              <a:rect l="l" t="t" r="r" b="b"/>
              <a:pathLst>
                <a:path w="6982" h="9623" extrusionOk="0">
                  <a:moveTo>
                    <a:pt x="6963" y="1"/>
                  </a:moveTo>
                  <a:cubicBezTo>
                    <a:pt x="6909" y="315"/>
                    <a:pt x="6846" y="629"/>
                    <a:pt x="6789" y="944"/>
                  </a:cubicBezTo>
                  <a:cubicBezTo>
                    <a:pt x="6684" y="1526"/>
                    <a:pt x="6629" y="2116"/>
                    <a:pt x="6543" y="2700"/>
                  </a:cubicBezTo>
                  <a:cubicBezTo>
                    <a:pt x="6374" y="3862"/>
                    <a:pt x="6137" y="5065"/>
                    <a:pt x="5485" y="6063"/>
                  </a:cubicBezTo>
                  <a:cubicBezTo>
                    <a:pt x="5209" y="6485"/>
                    <a:pt x="4864" y="6871"/>
                    <a:pt x="4379" y="7048"/>
                  </a:cubicBezTo>
                  <a:cubicBezTo>
                    <a:pt x="4196" y="7115"/>
                    <a:pt x="4005" y="7146"/>
                    <a:pt x="3815" y="7146"/>
                  </a:cubicBezTo>
                  <a:cubicBezTo>
                    <a:pt x="3560" y="7146"/>
                    <a:pt x="3305" y="7091"/>
                    <a:pt x="3068" y="6990"/>
                  </a:cubicBezTo>
                  <a:cubicBezTo>
                    <a:pt x="2031" y="6553"/>
                    <a:pt x="1499" y="5462"/>
                    <a:pt x="1082" y="4486"/>
                  </a:cubicBezTo>
                  <a:cubicBezTo>
                    <a:pt x="748" y="3704"/>
                    <a:pt x="487" y="2898"/>
                    <a:pt x="253" y="2084"/>
                  </a:cubicBezTo>
                  <a:lnTo>
                    <a:pt x="0" y="9622"/>
                  </a:lnTo>
                  <a:lnTo>
                    <a:pt x="6428" y="9438"/>
                  </a:lnTo>
                  <a:lnTo>
                    <a:pt x="6981" y="9254"/>
                  </a:lnTo>
                  <a:lnTo>
                    <a:pt x="6981" y="21"/>
                  </a:lnTo>
                  <a:cubicBezTo>
                    <a:pt x="6981" y="21"/>
                    <a:pt x="6976" y="13"/>
                    <a:pt x="6963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2"/>
            <p:cNvSpPr/>
            <p:nvPr/>
          </p:nvSpPr>
          <p:spPr>
            <a:xfrm>
              <a:off x="5573602" y="3424846"/>
              <a:ext cx="65114" cy="417548"/>
            </a:xfrm>
            <a:custGeom>
              <a:avLst/>
              <a:gdLst/>
              <a:ahLst/>
              <a:cxnLst/>
              <a:rect l="l" t="t" r="r" b="b"/>
              <a:pathLst>
                <a:path w="1476" h="9465" extrusionOk="0">
                  <a:moveTo>
                    <a:pt x="1457" y="1"/>
                  </a:moveTo>
                  <a:cubicBezTo>
                    <a:pt x="1403" y="315"/>
                    <a:pt x="1340" y="628"/>
                    <a:pt x="1283" y="943"/>
                  </a:cubicBezTo>
                  <a:lnTo>
                    <a:pt x="1283" y="946"/>
                  </a:lnTo>
                  <a:cubicBezTo>
                    <a:pt x="1146" y="2039"/>
                    <a:pt x="1077" y="3142"/>
                    <a:pt x="985" y="4239"/>
                  </a:cubicBezTo>
                  <a:cubicBezTo>
                    <a:pt x="841" y="5967"/>
                    <a:pt x="645" y="7716"/>
                    <a:pt x="44" y="9355"/>
                  </a:cubicBezTo>
                  <a:cubicBezTo>
                    <a:pt x="32" y="9392"/>
                    <a:pt x="15" y="9428"/>
                    <a:pt x="0" y="9464"/>
                  </a:cubicBezTo>
                  <a:lnTo>
                    <a:pt x="922" y="9438"/>
                  </a:lnTo>
                  <a:lnTo>
                    <a:pt x="1475" y="9254"/>
                  </a:lnTo>
                  <a:lnTo>
                    <a:pt x="1475" y="21"/>
                  </a:lnTo>
                  <a:cubicBezTo>
                    <a:pt x="1475" y="21"/>
                    <a:pt x="1470" y="12"/>
                    <a:pt x="1457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2"/>
            <p:cNvSpPr/>
            <p:nvPr/>
          </p:nvSpPr>
          <p:spPr>
            <a:xfrm>
              <a:off x="5330668" y="3810223"/>
              <a:ext cx="308055" cy="39086"/>
            </a:xfrm>
            <a:custGeom>
              <a:avLst/>
              <a:gdLst/>
              <a:ahLst/>
              <a:cxnLst/>
              <a:rect l="l" t="t" r="r" b="b"/>
              <a:pathLst>
                <a:path w="6983" h="886" extrusionOk="0">
                  <a:moveTo>
                    <a:pt x="6038" y="0"/>
                  </a:moveTo>
                  <a:cubicBezTo>
                    <a:pt x="5302" y="0"/>
                    <a:pt x="2147" y="316"/>
                    <a:pt x="968" y="316"/>
                  </a:cubicBezTo>
                  <a:lnTo>
                    <a:pt x="0" y="886"/>
                  </a:lnTo>
                  <a:lnTo>
                    <a:pt x="6429" y="702"/>
                  </a:lnTo>
                  <a:lnTo>
                    <a:pt x="6982" y="518"/>
                  </a:lnTo>
                  <a:cubicBezTo>
                    <a:pt x="6982" y="518"/>
                    <a:pt x="6774" y="0"/>
                    <a:pt x="6038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2"/>
            <p:cNvSpPr/>
            <p:nvPr/>
          </p:nvSpPr>
          <p:spPr>
            <a:xfrm>
              <a:off x="5897793" y="3425729"/>
              <a:ext cx="48879" cy="423592"/>
            </a:xfrm>
            <a:custGeom>
              <a:avLst/>
              <a:gdLst/>
              <a:ahLst/>
              <a:cxnLst/>
              <a:rect l="l" t="t" r="r" b="b"/>
              <a:pathLst>
                <a:path w="1108" h="9602" extrusionOk="0">
                  <a:moveTo>
                    <a:pt x="1" y="1"/>
                  </a:moveTo>
                  <a:lnTo>
                    <a:pt x="141" y="9032"/>
                  </a:lnTo>
                  <a:lnTo>
                    <a:pt x="1107" y="9602"/>
                  </a:lnTo>
                  <a:lnTo>
                    <a:pt x="799" y="4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2"/>
            <p:cNvSpPr/>
            <p:nvPr/>
          </p:nvSpPr>
          <p:spPr>
            <a:xfrm>
              <a:off x="5330668" y="3425729"/>
              <a:ext cx="48835" cy="423592"/>
            </a:xfrm>
            <a:custGeom>
              <a:avLst/>
              <a:gdLst/>
              <a:ahLst/>
              <a:cxnLst/>
              <a:rect l="l" t="t" r="r" b="b"/>
              <a:pathLst>
                <a:path w="1107" h="9602" extrusionOk="0">
                  <a:moveTo>
                    <a:pt x="1106" y="1"/>
                  </a:moveTo>
                  <a:lnTo>
                    <a:pt x="308" y="451"/>
                  </a:lnTo>
                  <a:lnTo>
                    <a:pt x="0" y="9602"/>
                  </a:lnTo>
                  <a:lnTo>
                    <a:pt x="969" y="9032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2"/>
            <p:cNvSpPr/>
            <p:nvPr/>
          </p:nvSpPr>
          <p:spPr>
            <a:xfrm>
              <a:off x="5871369" y="3585552"/>
              <a:ext cx="75260" cy="263719"/>
            </a:xfrm>
            <a:custGeom>
              <a:avLst/>
              <a:gdLst/>
              <a:ahLst/>
              <a:cxnLst/>
              <a:rect l="l" t="t" r="r" b="b"/>
              <a:pathLst>
                <a:path w="1706" h="5978" extrusionOk="0">
                  <a:moveTo>
                    <a:pt x="1505" y="0"/>
                  </a:moveTo>
                  <a:cubicBezTo>
                    <a:pt x="1461" y="124"/>
                    <a:pt x="1418" y="246"/>
                    <a:pt x="1372" y="368"/>
                  </a:cubicBezTo>
                  <a:cubicBezTo>
                    <a:pt x="1368" y="378"/>
                    <a:pt x="1359" y="386"/>
                    <a:pt x="1349" y="386"/>
                  </a:cubicBezTo>
                  <a:cubicBezTo>
                    <a:pt x="1345" y="386"/>
                    <a:pt x="1341" y="385"/>
                    <a:pt x="1336" y="383"/>
                  </a:cubicBezTo>
                  <a:cubicBezTo>
                    <a:pt x="1185" y="292"/>
                    <a:pt x="988" y="197"/>
                    <a:pt x="812" y="197"/>
                  </a:cubicBezTo>
                  <a:cubicBezTo>
                    <a:pt x="675" y="197"/>
                    <a:pt x="551" y="255"/>
                    <a:pt x="473" y="418"/>
                  </a:cubicBezTo>
                  <a:cubicBezTo>
                    <a:pt x="317" y="744"/>
                    <a:pt x="359" y="1169"/>
                    <a:pt x="384" y="1517"/>
                  </a:cubicBezTo>
                  <a:cubicBezTo>
                    <a:pt x="410" y="1904"/>
                    <a:pt x="469" y="2288"/>
                    <a:pt x="484" y="2676"/>
                  </a:cubicBezTo>
                  <a:cubicBezTo>
                    <a:pt x="494" y="2917"/>
                    <a:pt x="447" y="3153"/>
                    <a:pt x="429" y="3391"/>
                  </a:cubicBezTo>
                  <a:cubicBezTo>
                    <a:pt x="399" y="3822"/>
                    <a:pt x="402" y="4254"/>
                    <a:pt x="365" y="4685"/>
                  </a:cubicBezTo>
                  <a:cubicBezTo>
                    <a:pt x="327" y="5112"/>
                    <a:pt x="245" y="5503"/>
                    <a:pt x="32" y="5877"/>
                  </a:cubicBezTo>
                  <a:cubicBezTo>
                    <a:pt x="21" y="5895"/>
                    <a:pt x="11" y="5913"/>
                    <a:pt x="0" y="5930"/>
                  </a:cubicBezTo>
                  <a:lnTo>
                    <a:pt x="1705" y="5978"/>
                  </a:lnTo>
                  <a:lnTo>
                    <a:pt x="1505" y="0"/>
                  </a:ln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2"/>
            <p:cNvSpPr/>
            <p:nvPr/>
          </p:nvSpPr>
          <p:spPr>
            <a:xfrm>
              <a:off x="5330668" y="3583214"/>
              <a:ext cx="90612" cy="266234"/>
            </a:xfrm>
            <a:custGeom>
              <a:avLst/>
              <a:gdLst/>
              <a:ahLst/>
              <a:cxnLst/>
              <a:rect l="l" t="t" r="r" b="b"/>
              <a:pathLst>
                <a:path w="2054" h="6035" extrusionOk="0">
                  <a:moveTo>
                    <a:pt x="960" y="0"/>
                  </a:moveTo>
                  <a:cubicBezTo>
                    <a:pt x="947" y="0"/>
                    <a:pt x="935" y="1"/>
                    <a:pt x="922" y="2"/>
                  </a:cubicBezTo>
                  <a:cubicBezTo>
                    <a:pt x="649" y="20"/>
                    <a:pt x="448" y="236"/>
                    <a:pt x="427" y="504"/>
                  </a:cubicBezTo>
                  <a:cubicBezTo>
                    <a:pt x="425" y="519"/>
                    <a:pt x="413" y="528"/>
                    <a:pt x="400" y="528"/>
                  </a:cubicBezTo>
                  <a:cubicBezTo>
                    <a:pt x="391" y="528"/>
                    <a:pt x="382" y="523"/>
                    <a:pt x="379" y="511"/>
                  </a:cubicBezTo>
                  <a:cubicBezTo>
                    <a:pt x="337" y="350"/>
                    <a:pt x="276" y="196"/>
                    <a:pt x="202" y="51"/>
                  </a:cubicBezTo>
                  <a:lnTo>
                    <a:pt x="0" y="6034"/>
                  </a:lnTo>
                  <a:lnTo>
                    <a:pt x="2054" y="5975"/>
                  </a:lnTo>
                  <a:cubicBezTo>
                    <a:pt x="1977" y="5825"/>
                    <a:pt x="1911" y="5670"/>
                    <a:pt x="1861" y="5505"/>
                  </a:cubicBezTo>
                  <a:cubicBezTo>
                    <a:pt x="1778" y="5241"/>
                    <a:pt x="1722" y="4968"/>
                    <a:pt x="1680" y="4695"/>
                  </a:cubicBezTo>
                  <a:cubicBezTo>
                    <a:pt x="1632" y="4378"/>
                    <a:pt x="1570" y="4065"/>
                    <a:pt x="1507" y="3753"/>
                  </a:cubicBezTo>
                  <a:cubicBezTo>
                    <a:pt x="1390" y="3172"/>
                    <a:pt x="1258" y="2558"/>
                    <a:pt x="1358" y="1967"/>
                  </a:cubicBezTo>
                  <a:cubicBezTo>
                    <a:pt x="1443" y="1478"/>
                    <a:pt x="1631" y="927"/>
                    <a:pt x="1471" y="435"/>
                  </a:cubicBezTo>
                  <a:cubicBezTo>
                    <a:pt x="1395" y="198"/>
                    <a:pt x="1217" y="0"/>
                    <a:pt x="960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2"/>
            <p:cNvSpPr/>
            <p:nvPr/>
          </p:nvSpPr>
          <p:spPr>
            <a:xfrm>
              <a:off x="5895279" y="3579597"/>
              <a:ext cx="145624" cy="409740"/>
            </a:xfrm>
            <a:custGeom>
              <a:avLst/>
              <a:gdLst/>
              <a:ahLst/>
              <a:cxnLst/>
              <a:rect l="l" t="t" r="r" b="b"/>
              <a:pathLst>
                <a:path w="3301" h="9288" extrusionOk="0">
                  <a:moveTo>
                    <a:pt x="1499" y="1"/>
                  </a:moveTo>
                  <a:cubicBezTo>
                    <a:pt x="1345" y="1"/>
                    <a:pt x="1222" y="137"/>
                    <a:pt x="1222" y="137"/>
                  </a:cubicBezTo>
                  <a:lnTo>
                    <a:pt x="1235" y="846"/>
                  </a:lnTo>
                  <a:cubicBezTo>
                    <a:pt x="1166" y="979"/>
                    <a:pt x="927" y="1337"/>
                    <a:pt x="789" y="1337"/>
                  </a:cubicBezTo>
                  <a:cubicBezTo>
                    <a:pt x="779" y="1337"/>
                    <a:pt x="770" y="1335"/>
                    <a:pt x="762" y="1332"/>
                  </a:cubicBezTo>
                  <a:cubicBezTo>
                    <a:pt x="631" y="1281"/>
                    <a:pt x="621" y="1155"/>
                    <a:pt x="569" y="933"/>
                  </a:cubicBezTo>
                  <a:cubicBezTo>
                    <a:pt x="505" y="664"/>
                    <a:pt x="382" y="567"/>
                    <a:pt x="266" y="567"/>
                  </a:cubicBezTo>
                  <a:cubicBezTo>
                    <a:pt x="256" y="567"/>
                    <a:pt x="246" y="568"/>
                    <a:pt x="236" y="569"/>
                  </a:cubicBezTo>
                  <a:cubicBezTo>
                    <a:pt x="91" y="590"/>
                    <a:pt x="0" y="912"/>
                    <a:pt x="31" y="1099"/>
                  </a:cubicBezTo>
                  <a:cubicBezTo>
                    <a:pt x="60" y="1284"/>
                    <a:pt x="267" y="2314"/>
                    <a:pt x="343" y="2627"/>
                  </a:cubicBezTo>
                  <a:cubicBezTo>
                    <a:pt x="343" y="2627"/>
                    <a:pt x="153" y="4235"/>
                    <a:pt x="225" y="5300"/>
                  </a:cubicBezTo>
                  <a:cubicBezTo>
                    <a:pt x="296" y="6378"/>
                    <a:pt x="437" y="7228"/>
                    <a:pt x="457" y="7884"/>
                  </a:cubicBezTo>
                  <a:cubicBezTo>
                    <a:pt x="483" y="8789"/>
                    <a:pt x="1253" y="9284"/>
                    <a:pt x="1888" y="9288"/>
                  </a:cubicBezTo>
                  <a:cubicBezTo>
                    <a:pt x="1891" y="9288"/>
                    <a:pt x="1894" y="9288"/>
                    <a:pt x="1898" y="9288"/>
                  </a:cubicBezTo>
                  <a:cubicBezTo>
                    <a:pt x="2530" y="9288"/>
                    <a:pt x="3291" y="8867"/>
                    <a:pt x="3294" y="7977"/>
                  </a:cubicBezTo>
                  <a:cubicBezTo>
                    <a:pt x="3300" y="5844"/>
                    <a:pt x="2299" y="2351"/>
                    <a:pt x="2299" y="2351"/>
                  </a:cubicBezTo>
                  <a:cubicBezTo>
                    <a:pt x="2299" y="2351"/>
                    <a:pt x="3062" y="1425"/>
                    <a:pt x="2820" y="1097"/>
                  </a:cubicBezTo>
                  <a:cubicBezTo>
                    <a:pt x="2705" y="942"/>
                    <a:pt x="2731" y="820"/>
                    <a:pt x="2630" y="725"/>
                  </a:cubicBezTo>
                  <a:cubicBezTo>
                    <a:pt x="2486" y="589"/>
                    <a:pt x="2469" y="647"/>
                    <a:pt x="2372" y="565"/>
                  </a:cubicBezTo>
                  <a:cubicBezTo>
                    <a:pt x="2275" y="485"/>
                    <a:pt x="2295" y="383"/>
                    <a:pt x="2174" y="304"/>
                  </a:cubicBezTo>
                  <a:cubicBezTo>
                    <a:pt x="2101" y="257"/>
                    <a:pt x="2058" y="246"/>
                    <a:pt x="2024" y="246"/>
                  </a:cubicBezTo>
                  <a:cubicBezTo>
                    <a:pt x="1997" y="246"/>
                    <a:pt x="1976" y="253"/>
                    <a:pt x="1950" y="253"/>
                  </a:cubicBezTo>
                  <a:cubicBezTo>
                    <a:pt x="1932" y="253"/>
                    <a:pt x="1912" y="249"/>
                    <a:pt x="1885" y="238"/>
                  </a:cubicBezTo>
                  <a:cubicBezTo>
                    <a:pt x="1734" y="176"/>
                    <a:pt x="1731" y="43"/>
                    <a:pt x="1550" y="6"/>
                  </a:cubicBezTo>
                  <a:cubicBezTo>
                    <a:pt x="1533" y="2"/>
                    <a:pt x="1516" y="1"/>
                    <a:pt x="1499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2"/>
            <p:cNvSpPr/>
            <p:nvPr/>
          </p:nvSpPr>
          <p:spPr>
            <a:xfrm>
              <a:off x="5896073" y="3617358"/>
              <a:ext cx="144653" cy="371978"/>
            </a:xfrm>
            <a:custGeom>
              <a:avLst/>
              <a:gdLst/>
              <a:ahLst/>
              <a:cxnLst/>
              <a:rect l="l" t="t" r="r" b="b"/>
              <a:pathLst>
                <a:path w="3279" h="8432" extrusionOk="0">
                  <a:moveTo>
                    <a:pt x="25" y="1"/>
                  </a:moveTo>
                  <a:cubicBezTo>
                    <a:pt x="6" y="86"/>
                    <a:pt x="0" y="175"/>
                    <a:pt x="14" y="243"/>
                  </a:cubicBezTo>
                  <a:cubicBezTo>
                    <a:pt x="44" y="428"/>
                    <a:pt x="250" y="1458"/>
                    <a:pt x="326" y="1771"/>
                  </a:cubicBezTo>
                  <a:cubicBezTo>
                    <a:pt x="326" y="1771"/>
                    <a:pt x="136" y="3379"/>
                    <a:pt x="208" y="4444"/>
                  </a:cubicBezTo>
                  <a:cubicBezTo>
                    <a:pt x="281" y="5522"/>
                    <a:pt x="420" y="6372"/>
                    <a:pt x="440" y="7028"/>
                  </a:cubicBezTo>
                  <a:cubicBezTo>
                    <a:pt x="467" y="7933"/>
                    <a:pt x="1237" y="8428"/>
                    <a:pt x="1872" y="8432"/>
                  </a:cubicBezTo>
                  <a:cubicBezTo>
                    <a:pt x="1875" y="8432"/>
                    <a:pt x="1878" y="8432"/>
                    <a:pt x="1882" y="8432"/>
                  </a:cubicBezTo>
                  <a:cubicBezTo>
                    <a:pt x="2513" y="8432"/>
                    <a:pt x="3275" y="8011"/>
                    <a:pt x="3277" y="7121"/>
                  </a:cubicBezTo>
                  <a:cubicBezTo>
                    <a:pt x="3279" y="6819"/>
                    <a:pt x="3259" y="6490"/>
                    <a:pt x="3224" y="6148"/>
                  </a:cubicBezTo>
                  <a:cubicBezTo>
                    <a:pt x="3110" y="5969"/>
                    <a:pt x="2994" y="5794"/>
                    <a:pt x="2867" y="5627"/>
                  </a:cubicBezTo>
                  <a:cubicBezTo>
                    <a:pt x="2646" y="5337"/>
                    <a:pt x="2374" y="5044"/>
                    <a:pt x="2040" y="4886"/>
                  </a:cubicBezTo>
                  <a:cubicBezTo>
                    <a:pt x="1759" y="4755"/>
                    <a:pt x="1418" y="4725"/>
                    <a:pt x="1213" y="4470"/>
                  </a:cubicBezTo>
                  <a:cubicBezTo>
                    <a:pt x="1043" y="4257"/>
                    <a:pt x="991" y="3947"/>
                    <a:pt x="946" y="3685"/>
                  </a:cubicBezTo>
                  <a:cubicBezTo>
                    <a:pt x="890" y="3354"/>
                    <a:pt x="863" y="3017"/>
                    <a:pt x="863" y="2681"/>
                  </a:cubicBezTo>
                  <a:cubicBezTo>
                    <a:pt x="863" y="2399"/>
                    <a:pt x="875" y="2109"/>
                    <a:pt x="979" y="1845"/>
                  </a:cubicBezTo>
                  <a:cubicBezTo>
                    <a:pt x="1001" y="1784"/>
                    <a:pt x="1074" y="1698"/>
                    <a:pt x="1077" y="1636"/>
                  </a:cubicBezTo>
                  <a:cubicBezTo>
                    <a:pt x="1081" y="1577"/>
                    <a:pt x="987" y="1542"/>
                    <a:pt x="941" y="1514"/>
                  </a:cubicBezTo>
                  <a:cubicBezTo>
                    <a:pt x="619" y="1316"/>
                    <a:pt x="351" y="1106"/>
                    <a:pt x="195" y="753"/>
                  </a:cubicBezTo>
                  <a:cubicBezTo>
                    <a:pt x="90" y="516"/>
                    <a:pt x="43" y="259"/>
                    <a:pt x="25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2"/>
            <p:cNvSpPr/>
            <p:nvPr/>
          </p:nvSpPr>
          <p:spPr>
            <a:xfrm>
              <a:off x="5826858" y="3850411"/>
              <a:ext cx="225648" cy="226663"/>
            </a:xfrm>
            <a:custGeom>
              <a:avLst/>
              <a:gdLst/>
              <a:ahLst/>
              <a:cxnLst/>
              <a:rect l="l" t="t" r="r" b="b"/>
              <a:pathLst>
                <a:path w="5115" h="5138" extrusionOk="0">
                  <a:moveTo>
                    <a:pt x="2450" y="0"/>
                  </a:moveTo>
                  <a:cubicBezTo>
                    <a:pt x="2154" y="0"/>
                    <a:pt x="1866" y="47"/>
                    <a:pt x="1605" y="139"/>
                  </a:cubicBezTo>
                  <a:cubicBezTo>
                    <a:pt x="369" y="1549"/>
                    <a:pt x="1" y="3544"/>
                    <a:pt x="1" y="3544"/>
                  </a:cubicBezTo>
                  <a:lnTo>
                    <a:pt x="1944" y="4853"/>
                  </a:lnTo>
                  <a:cubicBezTo>
                    <a:pt x="2211" y="5044"/>
                    <a:pt x="2521" y="5138"/>
                    <a:pt x="2830" y="5138"/>
                  </a:cubicBezTo>
                  <a:cubicBezTo>
                    <a:pt x="3233" y="5138"/>
                    <a:pt x="3633" y="4978"/>
                    <a:pt x="3930" y="4669"/>
                  </a:cubicBezTo>
                  <a:cubicBezTo>
                    <a:pt x="4418" y="4159"/>
                    <a:pt x="4933" y="3442"/>
                    <a:pt x="5115" y="2552"/>
                  </a:cubicBezTo>
                  <a:cubicBezTo>
                    <a:pt x="5115" y="848"/>
                    <a:pt x="3715" y="0"/>
                    <a:pt x="24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2"/>
            <p:cNvSpPr/>
            <p:nvPr/>
          </p:nvSpPr>
          <p:spPr>
            <a:xfrm>
              <a:off x="5826858" y="3902024"/>
              <a:ext cx="213472" cy="175048"/>
            </a:xfrm>
            <a:custGeom>
              <a:avLst/>
              <a:gdLst/>
              <a:ahLst/>
              <a:cxnLst/>
              <a:rect l="l" t="t" r="r" b="b"/>
              <a:pathLst>
                <a:path w="4839" h="3968" extrusionOk="0">
                  <a:moveTo>
                    <a:pt x="888" y="1"/>
                  </a:moveTo>
                  <a:cubicBezTo>
                    <a:pt x="222" y="1190"/>
                    <a:pt x="1" y="2374"/>
                    <a:pt x="1" y="2374"/>
                  </a:cubicBezTo>
                  <a:lnTo>
                    <a:pt x="1944" y="3683"/>
                  </a:lnTo>
                  <a:cubicBezTo>
                    <a:pt x="2211" y="3874"/>
                    <a:pt x="2521" y="3968"/>
                    <a:pt x="2830" y="3968"/>
                  </a:cubicBezTo>
                  <a:cubicBezTo>
                    <a:pt x="3233" y="3968"/>
                    <a:pt x="3633" y="3808"/>
                    <a:pt x="3930" y="3499"/>
                  </a:cubicBezTo>
                  <a:cubicBezTo>
                    <a:pt x="4257" y="3158"/>
                    <a:pt x="4595" y="2719"/>
                    <a:pt x="4838" y="2200"/>
                  </a:cubicBezTo>
                  <a:lnTo>
                    <a:pt x="4838" y="2200"/>
                  </a:lnTo>
                  <a:cubicBezTo>
                    <a:pt x="4664" y="2341"/>
                    <a:pt x="4472" y="2461"/>
                    <a:pt x="4262" y="2550"/>
                  </a:cubicBezTo>
                  <a:cubicBezTo>
                    <a:pt x="4018" y="2653"/>
                    <a:pt x="3769" y="2700"/>
                    <a:pt x="3523" y="2700"/>
                  </a:cubicBezTo>
                  <a:cubicBezTo>
                    <a:pt x="2668" y="2700"/>
                    <a:pt x="1848" y="2134"/>
                    <a:pt x="1407" y="1393"/>
                  </a:cubicBezTo>
                  <a:cubicBezTo>
                    <a:pt x="1152" y="964"/>
                    <a:pt x="1001" y="486"/>
                    <a:pt x="888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2"/>
            <p:cNvSpPr/>
            <p:nvPr/>
          </p:nvSpPr>
          <p:spPr>
            <a:xfrm>
              <a:off x="5236485" y="3579597"/>
              <a:ext cx="145624" cy="409740"/>
            </a:xfrm>
            <a:custGeom>
              <a:avLst/>
              <a:gdLst/>
              <a:ahLst/>
              <a:cxnLst/>
              <a:rect l="l" t="t" r="r" b="b"/>
              <a:pathLst>
                <a:path w="3301" h="9288" extrusionOk="0">
                  <a:moveTo>
                    <a:pt x="1801" y="1"/>
                  </a:moveTo>
                  <a:cubicBezTo>
                    <a:pt x="1785" y="1"/>
                    <a:pt x="1768" y="2"/>
                    <a:pt x="1751" y="6"/>
                  </a:cubicBezTo>
                  <a:cubicBezTo>
                    <a:pt x="1570" y="43"/>
                    <a:pt x="1567" y="176"/>
                    <a:pt x="1416" y="238"/>
                  </a:cubicBezTo>
                  <a:cubicBezTo>
                    <a:pt x="1390" y="249"/>
                    <a:pt x="1369" y="253"/>
                    <a:pt x="1350" y="253"/>
                  </a:cubicBezTo>
                  <a:cubicBezTo>
                    <a:pt x="1324" y="253"/>
                    <a:pt x="1303" y="246"/>
                    <a:pt x="1277" y="246"/>
                  </a:cubicBezTo>
                  <a:cubicBezTo>
                    <a:pt x="1243" y="246"/>
                    <a:pt x="1200" y="257"/>
                    <a:pt x="1128" y="304"/>
                  </a:cubicBezTo>
                  <a:cubicBezTo>
                    <a:pt x="1006" y="383"/>
                    <a:pt x="1026" y="485"/>
                    <a:pt x="929" y="565"/>
                  </a:cubicBezTo>
                  <a:cubicBezTo>
                    <a:pt x="831" y="647"/>
                    <a:pt x="814" y="589"/>
                    <a:pt x="672" y="725"/>
                  </a:cubicBezTo>
                  <a:cubicBezTo>
                    <a:pt x="570" y="820"/>
                    <a:pt x="595" y="942"/>
                    <a:pt x="480" y="1097"/>
                  </a:cubicBezTo>
                  <a:cubicBezTo>
                    <a:pt x="240" y="1425"/>
                    <a:pt x="1003" y="2351"/>
                    <a:pt x="1003" y="2351"/>
                  </a:cubicBezTo>
                  <a:cubicBezTo>
                    <a:pt x="1003" y="2351"/>
                    <a:pt x="0" y="5844"/>
                    <a:pt x="7" y="7977"/>
                  </a:cubicBezTo>
                  <a:cubicBezTo>
                    <a:pt x="10" y="8867"/>
                    <a:pt x="770" y="9288"/>
                    <a:pt x="1403" y="9288"/>
                  </a:cubicBezTo>
                  <a:cubicBezTo>
                    <a:pt x="1406" y="9288"/>
                    <a:pt x="1409" y="9288"/>
                    <a:pt x="1412" y="9288"/>
                  </a:cubicBezTo>
                  <a:cubicBezTo>
                    <a:pt x="2048" y="9284"/>
                    <a:pt x="2817" y="8789"/>
                    <a:pt x="2843" y="7884"/>
                  </a:cubicBezTo>
                  <a:cubicBezTo>
                    <a:pt x="2863" y="7228"/>
                    <a:pt x="3004" y="6378"/>
                    <a:pt x="3076" y="5300"/>
                  </a:cubicBezTo>
                  <a:cubicBezTo>
                    <a:pt x="3148" y="4235"/>
                    <a:pt x="2958" y="2627"/>
                    <a:pt x="2958" y="2627"/>
                  </a:cubicBezTo>
                  <a:cubicBezTo>
                    <a:pt x="3034" y="2314"/>
                    <a:pt x="3240" y="1284"/>
                    <a:pt x="3271" y="1099"/>
                  </a:cubicBezTo>
                  <a:cubicBezTo>
                    <a:pt x="3300" y="912"/>
                    <a:pt x="3210" y="590"/>
                    <a:pt x="3066" y="569"/>
                  </a:cubicBezTo>
                  <a:cubicBezTo>
                    <a:pt x="3056" y="568"/>
                    <a:pt x="3046" y="567"/>
                    <a:pt x="3035" y="567"/>
                  </a:cubicBezTo>
                  <a:cubicBezTo>
                    <a:pt x="2919" y="567"/>
                    <a:pt x="2796" y="664"/>
                    <a:pt x="2732" y="933"/>
                  </a:cubicBezTo>
                  <a:cubicBezTo>
                    <a:pt x="2679" y="1155"/>
                    <a:pt x="2670" y="1281"/>
                    <a:pt x="2538" y="1332"/>
                  </a:cubicBezTo>
                  <a:cubicBezTo>
                    <a:pt x="2530" y="1335"/>
                    <a:pt x="2521" y="1337"/>
                    <a:pt x="2511" y="1337"/>
                  </a:cubicBezTo>
                  <a:cubicBezTo>
                    <a:pt x="2373" y="1337"/>
                    <a:pt x="2135" y="979"/>
                    <a:pt x="2066" y="846"/>
                  </a:cubicBezTo>
                  <a:lnTo>
                    <a:pt x="2079" y="137"/>
                  </a:lnTo>
                  <a:cubicBezTo>
                    <a:pt x="2079" y="137"/>
                    <a:pt x="1956" y="1"/>
                    <a:pt x="1801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2"/>
            <p:cNvSpPr/>
            <p:nvPr/>
          </p:nvSpPr>
          <p:spPr>
            <a:xfrm>
              <a:off x="5236706" y="3604742"/>
              <a:ext cx="145403" cy="384771"/>
            </a:xfrm>
            <a:custGeom>
              <a:avLst/>
              <a:gdLst/>
              <a:ahLst/>
              <a:cxnLst/>
              <a:rect l="l" t="t" r="r" b="b"/>
              <a:pathLst>
                <a:path w="3296" h="8722" extrusionOk="0">
                  <a:moveTo>
                    <a:pt x="3029" y="1"/>
                  </a:moveTo>
                  <a:cubicBezTo>
                    <a:pt x="2913" y="1"/>
                    <a:pt x="2790" y="100"/>
                    <a:pt x="2727" y="367"/>
                  </a:cubicBezTo>
                  <a:cubicBezTo>
                    <a:pt x="2718" y="398"/>
                    <a:pt x="2713" y="425"/>
                    <a:pt x="2707" y="452"/>
                  </a:cubicBezTo>
                  <a:cubicBezTo>
                    <a:pt x="2729" y="755"/>
                    <a:pt x="2736" y="1061"/>
                    <a:pt x="2665" y="1357"/>
                  </a:cubicBezTo>
                  <a:cubicBezTo>
                    <a:pt x="2619" y="1549"/>
                    <a:pt x="2537" y="1731"/>
                    <a:pt x="2414" y="1886"/>
                  </a:cubicBezTo>
                  <a:cubicBezTo>
                    <a:pt x="2387" y="1920"/>
                    <a:pt x="2340" y="1954"/>
                    <a:pt x="2322" y="1990"/>
                  </a:cubicBezTo>
                  <a:cubicBezTo>
                    <a:pt x="2303" y="2027"/>
                    <a:pt x="2308" y="2011"/>
                    <a:pt x="2330" y="2048"/>
                  </a:cubicBezTo>
                  <a:cubicBezTo>
                    <a:pt x="2379" y="2125"/>
                    <a:pt x="2401" y="2225"/>
                    <a:pt x="2460" y="2295"/>
                  </a:cubicBezTo>
                  <a:cubicBezTo>
                    <a:pt x="2469" y="2306"/>
                    <a:pt x="2469" y="2325"/>
                    <a:pt x="2455" y="2332"/>
                  </a:cubicBezTo>
                  <a:cubicBezTo>
                    <a:pt x="2088" y="2539"/>
                    <a:pt x="2169" y="3004"/>
                    <a:pt x="2238" y="3348"/>
                  </a:cubicBezTo>
                  <a:cubicBezTo>
                    <a:pt x="2312" y="3713"/>
                    <a:pt x="2444" y="4107"/>
                    <a:pt x="2384" y="4484"/>
                  </a:cubicBezTo>
                  <a:cubicBezTo>
                    <a:pt x="2359" y="4642"/>
                    <a:pt x="2286" y="4793"/>
                    <a:pt x="2156" y="4893"/>
                  </a:cubicBezTo>
                  <a:cubicBezTo>
                    <a:pt x="1981" y="5027"/>
                    <a:pt x="1736" y="5043"/>
                    <a:pt x="1524" y="5064"/>
                  </a:cubicBezTo>
                  <a:cubicBezTo>
                    <a:pt x="1233" y="5093"/>
                    <a:pt x="939" y="5171"/>
                    <a:pt x="673" y="5297"/>
                  </a:cubicBezTo>
                  <a:cubicBezTo>
                    <a:pt x="488" y="5384"/>
                    <a:pt x="318" y="5499"/>
                    <a:pt x="157" y="5624"/>
                  </a:cubicBezTo>
                  <a:cubicBezTo>
                    <a:pt x="63" y="6254"/>
                    <a:pt x="1" y="6875"/>
                    <a:pt x="2" y="7411"/>
                  </a:cubicBezTo>
                  <a:cubicBezTo>
                    <a:pt x="5" y="8301"/>
                    <a:pt x="766" y="8722"/>
                    <a:pt x="1400" y="8722"/>
                  </a:cubicBezTo>
                  <a:cubicBezTo>
                    <a:pt x="1403" y="8722"/>
                    <a:pt x="1405" y="8722"/>
                    <a:pt x="1407" y="8722"/>
                  </a:cubicBezTo>
                  <a:cubicBezTo>
                    <a:pt x="2043" y="8718"/>
                    <a:pt x="2812" y="8223"/>
                    <a:pt x="2838" y="7317"/>
                  </a:cubicBezTo>
                  <a:cubicBezTo>
                    <a:pt x="2857" y="6661"/>
                    <a:pt x="2999" y="5812"/>
                    <a:pt x="3071" y="4733"/>
                  </a:cubicBezTo>
                  <a:cubicBezTo>
                    <a:pt x="3143" y="3669"/>
                    <a:pt x="2953" y="2061"/>
                    <a:pt x="2953" y="2061"/>
                  </a:cubicBezTo>
                  <a:cubicBezTo>
                    <a:pt x="3028" y="1747"/>
                    <a:pt x="3235" y="719"/>
                    <a:pt x="3265" y="533"/>
                  </a:cubicBezTo>
                  <a:cubicBezTo>
                    <a:pt x="3295" y="346"/>
                    <a:pt x="3205" y="24"/>
                    <a:pt x="3060" y="3"/>
                  </a:cubicBezTo>
                  <a:cubicBezTo>
                    <a:pt x="3050" y="2"/>
                    <a:pt x="3039" y="1"/>
                    <a:pt x="3029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2"/>
            <p:cNvSpPr/>
            <p:nvPr/>
          </p:nvSpPr>
          <p:spPr>
            <a:xfrm>
              <a:off x="5224795" y="3850411"/>
              <a:ext cx="225648" cy="226663"/>
            </a:xfrm>
            <a:custGeom>
              <a:avLst/>
              <a:gdLst/>
              <a:ahLst/>
              <a:cxnLst/>
              <a:rect l="l" t="t" r="r" b="b"/>
              <a:pathLst>
                <a:path w="5115" h="5138" extrusionOk="0">
                  <a:moveTo>
                    <a:pt x="2666" y="0"/>
                  </a:moveTo>
                  <a:cubicBezTo>
                    <a:pt x="1400" y="0"/>
                    <a:pt x="1" y="848"/>
                    <a:pt x="1" y="2552"/>
                  </a:cubicBezTo>
                  <a:cubicBezTo>
                    <a:pt x="182" y="3442"/>
                    <a:pt x="697" y="4159"/>
                    <a:pt x="1186" y="4669"/>
                  </a:cubicBezTo>
                  <a:cubicBezTo>
                    <a:pt x="1483" y="4978"/>
                    <a:pt x="1883" y="5138"/>
                    <a:pt x="2286" y="5138"/>
                  </a:cubicBezTo>
                  <a:cubicBezTo>
                    <a:pt x="2594" y="5138"/>
                    <a:pt x="2904" y="5044"/>
                    <a:pt x="3171" y="4853"/>
                  </a:cubicBezTo>
                  <a:lnTo>
                    <a:pt x="5115" y="3544"/>
                  </a:lnTo>
                  <a:cubicBezTo>
                    <a:pt x="5115" y="3544"/>
                    <a:pt x="4746" y="1549"/>
                    <a:pt x="3511" y="139"/>
                  </a:cubicBezTo>
                  <a:cubicBezTo>
                    <a:pt x="3249" y="47"/>
                    <a:pt x="2961" y="0"/>
                    <a:pt x="26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2"/>
            <p:cNvSpPr/>
            <p:nvPr/>
          </p:nvSpPr>
          <p:spPr>
            <a:xfrm>
              <a:off x="5228192" y="3917066"/>
              <a:ext cx="222251" cy="160093"/>
            </a:xfrm>
            <a:custGeom>
              <a:avLst/>
              <a:gdLst/>
              <a:ahLst/>
              <a:cxnLst/>
              <a:rect l="l" t="t" r="r" b="b"/>
              <a:pathLst>
                <a:path w="5038" h="3629" extrusionOk="0">
                  <a:moveTo>
                    <a:pt x="4332" y="1"/>
                  </a:moveTo>
                  <a:cubicBezTo>
                    <a:pt x="4248" y="283"/>
                    <a:pt x="4112" y="551"/>
                    <a:pt x="3958" y="793"/>
                  </a:cubicBezTo>
                  <a:cubicBezTo>
                    <a:pt x="3690" y="1212"/>
                    <a:pt x="3335" y="1618"/>
                    <a:pt x="2883" y="1842"/>
                  </a:cubicBezTo>
                  <a:cubicBezTo>
                    <a:pt x="2582" y="1990"/>
                    <a:pt x="2254" y="2056"/>
                    <a:pt x="1923" y="2056"/>
                  </a:cubicBezTo>
                  <a:cubicBezTo>
                    <a:pt x="1709" y="2056"/>
                    <a:pt x="1494" y="2028"/>
                    <a:pt x="1285" y="1978"/>
                  </a:cubicBezTo>
                  <a:cubicBezTo>
                    <a:pt x="818" y="1866"/>
                    <a:pt x="367" y="1656"/>
                    <a:pt x="0" y="1344"/>
                  </a:cubicBezTo>
                  <a:lnTo>
                    <a:pt x="0" y="1344"/>
                  </a:lnTo>
                  <a:cubicBezTo>
                    <a:pt x="225" y="2095"/>
                    <a:pt x="677" y="2709"/>
                    <a:pt x="1109" y="3160"/>
                  </a:cubicBezTo>
                  <a:cubicBezTo>
                    <a:pt x="1405" y="3469"/>
                    <a:pt x="1805" y="3629"/>
                    <a:pt x="2208" y="3629"/>
                  </a:cubicBezTo>
                  <a:cubicBezTo>
                    <a:pt x="2517" y="3629"/>
                    <a:pt x="2827" y="3535"/>
                    <a:pt x="3094" y="3344"/>
                  </a:cubicBezTo>
                  <a:lnTo>
                    <a:pt x="5038" y="2034"/>
                  </a:lnTo>
                  <a:cubicBezTo>
                    <a:pt x="5038" y="2034"/>
                    <a:pt x="4858" y="1065"/>
                    <a:pt x="4332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2"/>
            <p:cNvSpPr/>
            <p:nvPr/>
          </p:nvSpPr>
          <p:spPr>
            <a:xfrm>
              <a:off x="5961141" y="4103976"/>
              <a:ext cx="138874" cy="168563"/>
            </a:xfrm>
            <a:custGeom>
              <a:avLst/>
              <a:gdLst/>
              <a:ahLst/>
              <a:cxnLst/>
              <a:rect l="l" t="t" r="r" b="b"/>
              <a:pathLst>
                <a:path w="3148" h="3821" extrusionOk="0">
                  <a:moveTo>
                    <a:pt x="617" y="1"/>
                  </a:moveTo>
                  <a:cubicBezTo>
                    <a:pt x="379" y="1"/>
                    <a:pt x="164" y="73"/>
                    <a:pt x="0" y="226"/>
                  </a:cubicBezTo>
                  <a:lnTo>
                    <a:pt x="210" y="3048"/>
                  </a:lnTo>
                  <a:cubicBezTo>
                    <a:pt x="210" y="3048"/>
                    <a:pt x="592" y="3821"/>
                    <a:pt x="1441" y="3821"/>
                  </a:cubicBezTo>
                  <a:cubicBezTo>
                    <a:pt x="1536" y="3821"/>
                    <a:pt x="1637" y="3811"/>
                    <a:pt x="1744" y="3789"/>
                  </a:cubicBezTo>
                  <a:cubicBezTo>
                    <a:pt x="2487" y="3640"/>
                    <a:pt x="3148" y="2392"/>
                    <a:pt x="2250" y="1025"/>
                  </a:cubicBezTo>
                  <a:cubicBezTo>
                    <a:pt x="1825" y="379"/>
                    <a:pt x="1162" y="1"/>
                    <a:pt x="617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2"/>
            <p:cNvSpPr/>
            <p:nvPr/>
          </p:nvSpPr>
          <p:spPr>
            <a:xfrm>
              <a:off x="5961229" y="4106270"/>
              <a:ext cx="107155" cy="166225"/>
            </a:xfrm>
            <a:custGeom>
              <a:avLst/>
              <a:gdLst/>
              <a:ahLst/>
              <a:cxnLst/>
              <a:rect l="l" t="t" r="r" b="b"/>
              <a:pathLst>
                <a:path w="2429" h="3768" extrusionOk="0">
                  <a:moveTo>
                    <a:pt x="294" y="0"/>
                  </a:moveTo>
                  <a:cubicBezTo>
                    <a:pt x="185" y="38"/>
                    <a:pt x="84" y="93"/>
                    <a:pt x="0" y="171"/>
                  </a:cubicBezTo>
                  <a:lnTo>
                    <a:pt x="210" y="2995"/>
                  </a:lnTo>
                  <a:cubicBezTo>
                    <a:pt x="210" y="2995"/>
                    <a:pt x="593" y="3768"/>
                    <a:pt x="1441" y="3768"/>
                  </a:cubicBezTo>
                  <a:cubicBezTo>
                    <a:pt x="1536" y="3768"/>
                    <a:pt x="1637" y="3758"/>
                    <a:pt x="1744" y="3736"/>
                  </a:cubicBezTo>
                  <a:cubicBezTo>
                    <a:pt x="2004" y="3684"/>
                    <a:pt x="2252" y="3496"/>
                    <a:pt x="2428" y="3216"/>
                  </a:cubicBezTo>
                  <a:cubicBezTo>
                    <a:pt x="1609" y="3163"/>
                    <a:pt x="1130" y="2178"/>
                    <a:pt x="832" y="1521"/>
                  </a:cubicBezTo>
                  <a:cubicBezTo>
                    <a:pt x="612" y="1032"/>
                    <a:pt x="412" y="524"/>
                    <a:pt x="294" y="0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2"/>
            <p:cNvSpPr/>
            <p:nvPr/>
          </p:nvSpPr>
          <p:spPr>
            <a:xfrm>
              <a:off x="5961273" y="4108167"/>
              <a:ext cx="60085" cy="164196"/>
            </a:xfrm>
            <a:custGeom>
              <a:avLst/>
              <a:gdLst/>
              <a:ahLst/>
              <a:cxnLst/>
              <a:rect l="l" t="t" r="r" b="b"/>
              <a:pathLst>
                <a:path w="1362" h="3722" extrusionOk="0">
                  <a:moveTo>
                    <a:pt x="197" y="1"/>
                  </a:moveTo>
                  <a:cubicBezTo>
                    <a:pt x="124" y="34"/>
                    <a:pt x="57" y="74"/>
                    <a:pt x="0" y="129"/>
                  </a:cubicBezTo>
                  <a:lnTo>
                    <a:pt x="210" y="2953"/>
                  </a:lnTo>
                  <a:cubicBezTo>
                    <a:pt x="210" y="2953"/>
                    <a:pt x="569" y="3675"/>
                    <a:pt x="1362" y="3722"/>
                  </a:cubicBezTo>
                  <a:cubicBezTo>
                    <a:pt x="1331" y="3667"/>
                    <a:pt x="1302" y="3610"/>
                    <a:pt x="1276" y="3554"/>
                  </a:cubicBezTo>
                  <a:cubicBezTo>
                    <a:pt x="1119" y="3222"/>
                    <a:pt x="1006" y="2871"/>
                    <a:pt x="915" y="2517"/>
                  </a:cubicBezTo>
                  <a:cubicBezTo>
                    <a:pt x="811" y="2113"/>
                    <a:pt x="748" y="1702"/>
                    <a:pt x="625" y="1304"/>
                  </a:cubicBezTo>
                  <a:cubicBezTo>
                    <a:pt x="489" y="868"/>
                    <a:pt x="316" y="442"/>
                    <a:pt x="197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2"/>
            <p:cNvSpPr/>
            <p:nvPr/>
          </p:nvSpPr>
          <p:spPr>
            <a:xfrm>
              <a:off x="5177284" y="4103976"/>
              <a:ext cx="138918" cy="168563"/>
            </a:xfrm>
            <a:custGeom>
              <a:avLst/>
              <a:gdLst/>
              <a:ahLst/>
              <a:cxnLst/>
              <a:rect l="l" t="t" r="r" b="b"/>
              <a:pathLst>
                <a:path w="3149" h="3821" extrusionOk="0">
                  <a:moveTo>
                    <a:pt x="2531" y="1"/>
                  </a:moveTo>
                  <a:cubicBezTo>
                    <a:pt x="1986" y="1"/>
                    <a:pt x="1324" y="379"/>
                    <a:pt x="899" y="1025"/>
                  </a:cubicBezTo>
                  <a:cubicBezTo>
                    <a:pt x="1" y="2392"/>
                    <a:pt x="663" y="3640"/>
                    <a:pt x="1404" y="3789"/>
                  </a:cubicBezTo>
                  <a:cubicBezTo>
                    <a:pt x="1511" y="3811"/>
                    <a:pt x="1612" y="3821"/>
                    <a:pt x="1708" y="3821"/>
                  </a:cubicBezTo>
                  <a:cubicBezTo>
                    <a:pt x="2557" y="3821"/>
                    <a:pt x="2938" y="3048"/>
                    <a:pt x="2938" y="3048"/>
                  </a:cubicBezTo>
                  <a:lnTo>
                    <a:pt x="3148" y="226"/>
                  </a:lnTo>
                  <a:cubicBezTo>
                    <a:pt x="2985" y="73"/>
                    <a:pt x="2769" y="1"/>
                    <a:pt x="2531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2"/>
            <p:cNvSpPr/>
            <p:nvPr/>
          </p:nvSpPr>
          <p:spPr>
            <a:xfrm>
              <a:off x="5222280" y="4104902"/>
              <a:ext cx="93965" cy="167637"/>
            </a:xfrm>
            <a:custGeom>
              <a:avLst/>
              <a:gdLst/>
              <a:ahLst/>
              <a:cxnLst/>
              <a:rect l="l" t="t" r="r" b="b"/>
              <a:pathLst>
                <a:path w="2130" h="3800" extrusionOk="0">
                  <a:moveTo>
                    <a:pt x="1722" y="1"/>
                  </a:moveTo>
                  <a:cubicBezTo>
                    <a:pt x="1560" y="431"/>
                    <a:pt x="1453" y="880"/>
                    <a:pt x="1351" y="1329"/>
                  </a:cubicBezTo>
                  <a:cubicBezTo>
                    <a:pt x="1224" y="1886"/>
                    <a:pt x="1125" y="2488"/>
                    <a:pt x="833" y="2987"/>
                  </a:cubicBezTo>
                  <a:cubicBezTo>
                    <a:pt x="647" y="3307"/>
                    <a:pt x="363" y="3546"/>
                    <a:pt x="1" y="3584"/>
                  </a:cubicBezTo>
                  <a:cubicBezTo>
                    <a:pt x="120" y="3678"/>
                    <a:pt x="251" y="3741"/>
                    <a:pt x="385" y="3768"/>
                  </a:cubicBezTo>
                  <a:cubicBezTo>
                    <a:pt x="492" y="3790"/>
                    <a:pt x="593" y="3800"/>
                    <a:pt x="689" y="3800"/>
                  </a:cubicBezTo>
                  <a:cubicBezTo>
                    <a:pt x="1538" y="3800"/>
                    <a:pt x="1919" y="3027"/>
                    <a:pt x="1919" y="3027"/>
                  </a:cubicBezTo>
                  <a:lnTo>
                    <a:pt x="2129" y="203"/>
                  </a:lnTo>
                  <a:cubicBezTo>
                    <a:pt x="2016" y="97"/>
                    <a:pt x="1876" y="32"/>
                    <a:pt x="1722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2"/>
            <p:cNvSpPr/>
            <p:nvPr/>
          </p:nvSpPr>
          <p:spPr>
            <a:xfrm>
              <a:off x="5237191" y="4106755"/>
              <a:ext cx="79010" cy="165828"/>
            </a:xfrm>
            <a:custGeom>
              <a:avLst/>
              <a:gdLst/>
              <a:ahLst/>
              <a:cxnLst/>
              <a:rect l="l" t="t" r="r" b="b"/>
              <a:pathLst>
                <a:path w="1791" h="3759" extrusionOk="0">
                  <a:moveTo>
                    <a:pt x="1521" y="1"/>
                  </a:moveTo>
                  <a:cubicBezTo>
                    <a:pt x="1350" y="353"/>
                    <a:pt x="1296" y="746"/>
                    <a:pt x="1262" y="1141"/>
                  </a:cubicBezTo>
                  <a:cubicBezTo>
                    <a:pt x="1224" y="1581"/>
                    <a:pt x="1199" y="2046"/>
                    <a:pt x="971" y="2437"/>
                  </a:cubicBezTo>
                  <a:cubicBezTo>
                    <a:pt x="842" y="2658"/>
                    <a:pt x="677" y="2854"/>
                    <a:pt x="539" y="3069"/>
                  </a:cubicBezTo>
                  <a:cubicBezTo>
                    <a:pt x="419" y="3255"/>
                    <a:pt x="299" y="3435"/>
                    <a:pt x="142" y="3593"/>
                  </a:cubicBezTo>
                  <a:cubicBezTo>
                    <a:pt x="97" y="3636"/>
                    <a:pt x="48" y="3674"/>
                    <a:pt x="0" y="3715"/>
                  </a:cubicBezTo>
                  <a:cubicBezTo>
                    <a:pt x="15" y="3720"/>
                    <a:pt x="31" y="3725"/>
                    <a:pt x="46" y="3727"/>
                  </a:cubicBezTo>
                  <a:cubicBezTo>
                    <a:pt x="153" y="3749"/>
                    <a:pt x="254" y="3759"/>
                    <a:pt x="350" y="3759"/>
                  </a:cubicBezTo>
                  <a:cubicBezTo>
                    <a:pt x="1199" y="3759"/>
                    <a:pt x="1580" y="2986"/>
                    <a:pt x="1580" y="2986"/>
                  </a:cubicBezTo>
                  <a:lnTo>
                    <a:pt x="1790" y="163"/>
                  </a:lnTo>
                  <a:cubicBezTo>
                    <a:pt x="1711" y="89"/>
                    <a:pt x="1621" y="38"/>
                    <a:pt x="1521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2"/>
            <p:cNvSpPr/>
            <p:nvPr/>
          </p:nvSpPr>
          <p:spPr>
            <a:xfrm>
              <a:off x="5272614" y="3918743"/>
              <a:ext cx="731603" cy="800555"/>
            </a:xfrm>
            <a:custGeom>
              <a:avLst/>
              <a:gdLst/>
              <a:ahLst/>
              <a:cxnLst/>
              <a:rect l="l" t="t" r="r" b="b"/>
              <a:pathLst>
                <a:path w="16584" h="18147" extrusionOk="0">
                  <a:moveTo>
                    <a:pt x="8297" y="1"/>
                  </a:moveTo>
                  <a:cubicBezTo>
                    <a:pt x="7780" y="1"/>
                    <a:pt x="7262" y="40"/>
                    <a:pt x="6750" y="117"/>
                  </a:cubicBezTo>
                  <a:lnTo>
                    <a:pt x="5381" y="324"/>
                  </a:lnTo>
                  <a:cubicBezTo>
                    <a:pt x="2850" y="708"/>
                    <a:pt x="916" y="2783"/>
                    <a:pt x="710" y="5335"/>
                  </a:cubicBezTo>
                  <a:lnTo>
                    <a:pt x="371" y="9559"/>
                  </a:lnTo>
                  <a:cubicBezTo>
                    <a:pt x="1" y="14186"/>
                    <a:pt x="3656" y="18146"/>
                    <a:pt x="8297" y="18146"/>
                  </a:cubicBezTo>
                  <a:cubicBezTo>
                    <a:pt x="8313" y="18146"/>
                    <a:pt x="8328" y="18146"/>
                    <a:pt x="8343" y="18146"/>
                  </a:cubicBezTo>
                  <a:cubicBezTo>
                    <a:pt x="12990" y="18120"/>
                    <a:pt x="16583" y="14035"/>
                    <a:pt x="16211" y="9405"/>
                  </a:cubicBezTo>
                  <a:lnTo>
                    <a:pt x="15884" y="5335"/>
                  </a:lnTo>
                  <a:cubicBezTo>
                    <a:pt x="15680" y="2783"/>
                    <a:pt x="13745" y="708"/>
                    <a:pt x="11214" y="324"/>
                  </a:cubicBezTo>
                  <a:lnTo>
                    <a:pt x="9845" y="117"/>
                  </a:lnTo>
                  <a:cubicBezTo>
                    <a:pt x="9332" y="40"/>
                    <a:pt x="8815" y="1"/>
                    <a:pt x="8297" y="1"/>
                  </a:cubicBezTo>
                  <a:close/>
                </a:path>
              </a:pathLst>
            </a:custGeom>
            <a:solidFill>
              <a:srgbClr val="B7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2"/>
            <p:cNvSpPr/>
            <p:nvPr/>
          </p:nvSpPr>
          <p:spPr>
            <a:xfrm>
              <a:off x="5272614" y="4098285"/>
              <a:ext cx="731603" cy="620919"/>
            </a:xfrm>
            <a:custGeom>
              <a:avLst/>
              <a:gdLst/>
              <a:ahLst/>
              <a:cxnLst/>
              <a:rect l="l" t="t" r="r" b="b"/>
              <a:pathLst>
                <a:path w="16584" h="14075" extrusionOk="0">
                  <a:moveTo>
                    <a:pt x="15629" y="1"/>
                  </a:moveTo>
                  <a:lnTo>
                    <a:pt x="15629" y="1"/>
                  </a:lnTo>
                  <a:cubicBezTo>
                    <a:pt x="15664" y="587"/>
                    <a:pt x="15640" y="1175"/>
                    <a:pt x="15564" y="1760"/>
                  </a:cubicBezTo>
                  <a:cubicBezTo>
                    <a:pt x="15427" y="2806"/>
                    <a:pt x="15141" y="3815"/>
                    <a:pt x="14851" y="4826"/>
                  </a:cubicBezTo>
                  <a:cubicBezTo>
                    <a:pt x="14621" y="5626"/>
                    <a:pt x="14337" y="6521"/>
                    <a:pt x="13651" y="7053"/>
                  </a:cubicBezTo>
                  <a:cubicBezTo>
                    <a:pt x="12902" y="7632"/>
                    <a:pt x="11896" y="7669"/>
                    <a:pt x="11007" y="7869"/>
                  </a:cubicBezTo>
                  <a:cubicBezTo>
                    <a:pt x="10753" y="7926"/>
                    <a:pt x="10503" y="7954"/>
                    <a:pt x="10252" y="7954"/>
                  </a:cubicBezTo>
                  <a:cubicBezTo>
                    <a:pt x="10069" y="7954"/>
                    <a:pt x="9885" y="7939"/>
                    <a:pt x="9699" y="7909"/>
                  </a:cubicBezTo>
                  <a:cubicBezTo>
                    <a:pt x="9419" y="7864"/>
                    <a:pt x="9146" y="7792"/>
                    <a:pt x="8862" y="7779"/>
                  </a:cubicBezTo>
                  <a:cubicBezTo>
                    <a:pt x="8815" y="7777"/>
                    <a:pt x="8768" y="7776"/>
                    <a:pt x="8721" y="7776"/>
                  </a:cubicBezTo>
                  <a:cubicBezTo>
                    <a:pt x="8490" y="7776"/>
                    <a:pt x="8260" y="7802"/>
                    <a:pt x="8033" y="7842"/>
                  </a:cubicBezTo>
                  <a:cubicBezTo>
                    <a:pt x="7549" y="7928"/>
                    <a:pt x="7083" y="8088"/>
                    <a:pt x="6589" y="8120"/>
                  </a:cubicBezTo>
                  <a:cubicBezTo>
                    <a:pt x="6503" y="8125"/>
                    <a:pt x="6417" y="8128"/>
                    <a:pt x="6331" y="8128"/>
                  </a:cubicBezTo>
                  <a:cubicBezTo>
                    <a:pt x="5969" y="8128"/>
                    <a:pt x="5606" y="8081"/>
                    <a:pt x="5254" y="7996"/>
                  </a:cubicBezTo>
                  <a:cubicBezTo>
                    <a:pt x="4375" y="7783"/>
                    <a:pt x="3557" y="7340"/>
                    <a:pt x="2859" y="6771"/>
                  </a:cubicBezTo>
                  <a:cubicBezTo>
                    <a:pt x="2526" y="6499"/>
                    <a:pt x="2185" y="6194"/>
                    <a:pt x="1945" y="5832"/>
                  </a:cubicBezTo>
                  <a:cubicBezTo>
                    <a:pt x="1717" y="5488"/>
                    <a:pt x="1577" y="5091"/>
                    <a:pt x="1472" y="4692"/>
                  </a:cubicBezTo>
                  <a:cubicBezTo>
                    <a:pt x="1361" y="4270"/>
                    <a:pt x="1289" y="3841"/>
                    <a:pt x="1203" y="3414"/>
                  </a:cubicBezTo>
                  <a:cubicBezTo>
                    <a:pt x="1105" y="2940"/>
                    <a:pt x="967" y="2479"/>
                    <a:pt x="808" y="2022"/>
                  </a:cubicBezTo>
                  <a:cubicBezTo>
                    <a:pt x="767" y="1906"/>
                    <a:pt x="721" y="1792"/>
                    <a:pt x="678" y="1676"/>
                  </a:cubicBezTo>
                  <a:lnTo>
                    <a:pt x="373" y="5488"/>
                  </a:lnTo>
                  <a:cubicBezTo>
                    <a:pt x="1" y="10114"/>
                    <a:pt x="3655" y="14074"/>
                    <a:pt x="8297" y="14074"/>
                  </a:cubicBezTo>
                  <a:cubicBezTo>
                    <a:pt x="8313" y="14074"/>
                    <a:pt x="8328" y="14074"/>
                    <a:pt x="8343" y="14074"/>
                  </a:cubicBezTo>
                  <a:cubicBezTo>
                    <a:pt x="12990" y="14048"/>
                    <a:pt x="16583" y="9964"/>
                    <a:pt x="16211" y="5332"/>
                  </a:cubicBezTo>
                  <a:lnTo>
                    <a:pt x="15884" y="1262"/>
                  </a:lnTo>
                  <a:cubicBezTo>
                    <a:pt x="15850" y="825"/>
                    <a:pt x="15760" y="404"/>
                    <a:pt x="15629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2"/>
            <p:cNvSpPr/>
            <p:nvPr/>
          </p:nvSpPr>
          <p:spPr>
            <a:xfrm>
              <a:off x="5747101" y="4335219"/>
              <a:ext cx="132698" cy="33660"/>
            </a:xfrm>
            <a:custGeom>
              <a:avLst/>
              <a:gdLst/>
              <a:ahLst/>
              <a:cxnLst/>
              <a:rect l="l" t="t" r="r" b="b"/>
              <a:pathLst>
                <a:path w="3008" h="763" extrusionOk="0">
                  <a:moveTo>
                    <a:pt x="2871" y="1"/>
                  </a:moveTo>
                  <a:cubicBezTo>
                    <a:pt x="2842" y="1"/>
                    <a:pt x="2814" y="11"/>
                    <a:pt x="2791" y="32"/>
                  </a:cubicBezTo>
                  <a:cubicBezTo>
                    <a:pt x="2436" y="345"/>
                    <a:pt x="1978" y="518"/>
                    <a:pt x="1504" y="518"/>
                  </a:cubicBezTo>
                  <a:cubicBezTo>
                    <a:pt x="1030" y="518"/>
                    <a:pt x="573" y="347"/>
                    <a:pt x="217" y="33"/>
                  </a:cubicBezTo>
                  <a:cubicBezTo>
                    <a:pt x="194" y="12"/>
                    <a:pt x="165" y="2"/>
                    <a:pt x="137" y="2"/>
                  </a:cubicBezTo>
                  <a:cubicBezTo>
                    <a:pt x="103" y="2"/>
                    <a:pt x="69" y="16"/>
                    <a:pt x="45" y="43"/>
                  </a:cubicBezTo>
                  <a:cubicBezTo>
                    <a:pt x="1" y="94"/>
                    <a:pt x="6" y="170"/>
                    <a:pt x="55" y="216"/>
                  </a:cubicBezTo>
                  <a:cubicBezTo>
                    <a:pt x="455" y="569"/>
                    <a:pt x="969" y="763"/>
                    <a:pt x="1504" y="763"/>
                  </a:cubicBezTo>
                  <a:cubicBezTo>
                    <a:pt x="2038" y="763"/>
                    <a:pt x="2551" y="569"/>
                    <a:pt x="2953" y="214"/>
                  </a:cubicBezTo>
                  <a:cubicBezTo>
                    <a:pt x="3002" y="169"/>
                    <a:pt x="3007" y="92"/>
                    <a:pt x="2963" y="41"/>
                  </a:cubicBezTo>
                  <a:cubicBezTo>
                    <a:pt x="2939" y="15"/>
                    <a:pt x="2905" y="1"/>
                    <a:pt x="2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2"/>
            <p:cNvSpPr/>
            <p:nvPr/>
          </p:nvSpPr>
          <p:spPr>
            <a:xfrm>
              <a:off x="5748821" y="4146237"/>
              <a:ext cx="129257" cy="126081"/>
            </a:xfrm>
            <a:custGeom>
              <a:avLst/>
              <a:gdLst/>
              <a:ahLst/>
              <a:cxnLst/>
              <a:rect l="l" t="t" r="r" b="b"/>
              <a:pathLst>
                <a:path w="2930" h="2858" extrusionOk="0">
                  <a:moveTo>
                    <a:pt x="1465" y="0"/>
                  </a:moveTo>
                  <a:cubicBezTo>
                    <a:pt x="656" y="0"/>
                    <a:pt x="0" y="694"/>
                    <a:pt x="0" y="1551"/>
                  </a:cubicBezTo>
                  <a:cubicBezTo>
                    <a:pt x="0" y="1908"/>
                    <a:pt x="116" y="2237"/>
                    <a:pt x="308" y="2499"/>
                  </a:cubicBezTo>
                  <a:cubicBezTo>
                    <a:pt x="639" y="2724"/>
                    <a:pt x="1035" y="2858"/>
                    <a:pt x="1465" y="2858"/>
                  </a:cubicBezTo>
                  <a:cubicBezTo>
                    <a:pt x="1895" y="2858"/>
                    <a:pt x="2291" y="2724"/>
                    <a:pt x="2622" y="2499"/>
                  </a:cubicBezTo>
                  <a:cubicBezTo>
                    <a:pt x="2814" y="2238"/>
                    <a:pt x="2929" y="1908"/>
                    <a:pt x="2929" y="1551"/>
                  </a:cubicBezTo>
                  <a:cubicBezTo>
                    <a:pt x="2929" y="694"/>
                    <a:pt x="2274" y="0"/>
                    <a:pt x="1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2"/>
            <p:cNvSpPr/>
            <p:nvPr/>
          </p:nvSpPr>
          <p:spPr>
            <a:xfrm>
              <a:off x="5399353" y="4146237"/>
              <a:ext cx="129169" cy="126081"/>
            </a:xfrm>
            <a:custGeom>
              <a:avLst/>
              <a:gdLst/>
              <a:ahLst/>
              <a:cxnLst/>
              <a:rect l="l" t="t" r="r" b="b"/>
              <a:pathLst>
                <a:path w="2928" h="2858" extrusionOk="0">
                  <a:moveTo>
                    <a:pt x="1465" y="0"/>
                  </a:moveTo>
                  <a:cubicBezTo>
                    <a:pt x="656" y="0"/>
                    <a:pt x="0" y="694"/>
                    <a:pt x="0" y="1551"/>
                  </a:cubicBezTo>
                  <a:cubicBezTo>
                    <a:pt x="0" y="1908"/>
                    <a:pt x="116" y="2237"/>
                    <a:pt x="307" y="2499"/>
                  </a:cubicBezTo>
                  <a:cubicBezTo>
                    <a:pt x="637" y="2724"/>
                    <a:pt x="1034" y="2858"/>
                    <a:pt x="1465" y="2858"/>
                  </a:cubicBezTo>
                  <a:cubicBezTo>
                    <a:pt x="1893" y="2858"/>
                    <a:pt x="2290" y="2724"/>
                    <a:pt x="2621" y="2499"/>
                  </a:cubicBezTo>
                  <a:cubicBezTo>
                    <a:pt x="2812" y="2237"/>
                    <a:pt x="2928" y="1908"/>
                    <a:pt x="2928" y="1551"/>
                  </a:cubicBezTo>
                  <a:cubicBezTo>
                    <a:pt x="2928" y="694"/>
                    <a:pt x="2273" y="0"/>
                    <a:pt x="1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2"/>
            <p:cNvSpPr/>
            <p:nvPr/>
          </p:nvSpPr>
          <p:spPr>
            <a:xfrm>
              <a:off x="5397588" y="4335308"/>
              <a:ext cx="132698" cy="33572"/>
            </a:xfrm>
            <a:custGeom>
              <a:avLst/>
              <a:gdLst/>
              <a:ahLst/>
              <a:cxnLst/>
              <a:rect l="l" t="t" r="r" b="b"/>
              <a:pathLst>
                <a:path w="3008" h="761" extrusionOk="0">
                  <a:moveTo>
                    <a:pt x="136" y="0"/>
                  </a:moveTo>
                  <a:cubicBezTo>
                    <a:pt x="103" y="0"/>
                    <a:pt x="69" y="14"/>
                    <a:pt x="45" y="41"/>
                  </a:cubicBezTo>
                  <a:cubicBezTo>
                    <a:pt x="0" y="92"/>
                    <a:pt x="5" y="168"/>
                    <a:pt x="56" y="214"/>
                  </a:cubicBezTo>
                  <a:cubicBezTo>
                    <a:pt x="456" y="567"/>
                    <a:pt x="970" y="761"/>
                    <a:pt x="1503" y="761"/>
                  </a:cubicBezTo>
                  <a:cubicBezTo>
                    <a:pt x="2037" y="761"/>
                    <a:pt x="2552" y="567"/>
                    <a:pt x="2952" y="215"/>
                  </a:cubicBezTo>
                  <a:cubicBezTo>
                    <a:pt x="3003" y="170"/>
                    <a:pt x="3008" y="92"/>
                    <a:pt x="2963" y="42"/>
                  </a:cubicBezTo>
                  <a:cubicBezTo>
                    <a:pt x="2939" y="16"/>
                    <a:pt x="2905" y="2"/>
                    <a:pt x="2872" y="2"/>
                  </a:cubicBezTo>
                  <a:cubicBezTo>
                    <a:pt x="2843" y="2"/>
                    <a:pt x="2814" y="12"/>
                    <a:pt x="2791" y="32"/>
                  </a:cubicBezTo>
                  <a:cubicBezTo>
                    <a:pt x="2435" y="346"/>
                    <a:pt x="1978" y="518"/>
                    <a:pt x="1505" y="518"/>
                  </a:cubicBezTo>
                  <a:cubicBezTo>
                    <a:pt x="1030" y="518"/>
                    <a:pt x="573" y="345"/>
                    <a:pt x="218" y="31"/>
                  </a:cubicBezTo>
                  <a:cubicBezTo>
                    <a:pt x="194" y="10"/>
                    <a:pt x="165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2"/>
            <p:cNvSpPr/>
            <p:nvPr/>
          </p:nvSpPr>
          <p:spPr>
            <a:xfrm>
              <a:off x="5619524" y="4074817"/>
              <a:ext cx="38336" cy="15970"/>
            </a:xfrm>
            <a:custGeom>
              <a:avLst/>
              <a:gdLst/>
              <a:ahLst/>
              <a:cxnLst/>
              <a:rect l="l" t="t" r="r" b="b"/>
              <a:pathLst>
                <a:path w="869" h="362" extrusionOk="0">
                  <a:moveTo>
                    <a:pt x="102" y="0"/>
                  </a:moveTo>
                  <a:cubicBezTo>
                    <a:pt x="61" y="0"/>
                    <a:pt x="25" y="27"/>
                    <a:pt x="14" y="68"/>
                  </a:cubicBezTo>
                  <a:cubicBezTo>
                    <a:pt x="0" y="117"/>
                    <a:pt x="29" y="166"/>
                    <a:pt x="78" y="180"/>
                  </a:cubicBezTo>
                  <a:lnTo>
                    <a:pt x="744" y="358"/>
                  </a:lnTo>
                  <a:cubicBezTo>
                    <a:pt x="751" y="359"/>
                    <a:pt x="759" y="361"/>
                    <a:pt x="767" y="361"/>
                  </a:cubicBezTo>
                  <a:cubicBezTo>
                    <a:pt x="806" y="361"/>
                    <a:pt x="845" y="335"/>
                    <a:pt x="855" y="294"/>
                  </a:cubicBezTo>
                  <a:cubicBezTo>
                    <a:pt x="868" y="245"/>
                    <a:pt x="840" y="196"/>
                    <a:pt x="791" y="183"/>
                  </a:cubicBezTo>
                  <a:lnTo>
                    <a:pt x="125" y="3"/>
                  </a:lnTo>
                  <a:cubicBezTo>
                    <a:pt x="117" y="1"/>
                    <a:pt x="110" y="0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2"/>
            <p:cNvSpPr/>
            <p:nvPr/>
          </p:nvSpPr>
          <p:spPr>
            <a:xfrm>
              <a:off x="5542855" y="4002735"/>
              <a:ext cx="191591" cy="32425"/>
            </a:xfrm>
            <a:custGeom>
              <a:avLst/>
              <a:gdLst/>
              <a:ahLst/>
              <a:cxnLst/>
              <a:rect l="l" t="t" r="r" b="b"/>
              <a:pathLst>
                <a:path w="4343" h="735" extrusionOk="0">
                  <a:moveTo>
                    <a:pt x="2172" y="0"/>
                  </a:moveTo>
                  <a:cubicBezTo>
                    <a:pt x="821" y="0"/>
                    <a:pt x="80" y="547"/>
                    <a:pt x="49" y="570"/>
                  </a:cubicBezTo>
                  <a:cubicBezTo>
                    <a:pt x="9" y="600"/>
                    <a:pt x="1" y="657"/>
                    <a:pt x="31" y="698"/>
                  </a:cubicBezTo>
                  <a:cubicBezTo>
                    <a:pt x="49" y="722"/>
                    <a:pt x="76" y="734"/>
                    <a:pt x="104" y="734"/>
                  </a:cubicBezTo>
                  <a:cubicBezTo>
                    <a:pt x="123" y="734"/>
                    <a:pt x="142" y="728"/>
                    <a:pt x="158" y="716"/>
                  </a:cubicBezTo>
                  <a:cubicBezTo>
                    <a:pt x="167" y="711"/>
                    <a:pt x="887" y="183"/>
                    <a:pt x="2172" y="183"/>
                  </a:cubicBezTo>
                  <a:cubicBezTo>
                    <a:pt x="3456" y="183"/>
                    <a:pt x="4178" y="711"/>
                    <a:pt x="4185" y="716"/>
                  </a:cubicBezTo>
                  <a:cubicBezTo>
                    <a:pt x="4202" y="730"/>
                    <a:pt x="4222" y="735"/>
                    <a:pt x="4240" y="735"/>
                  </a:cubicBezTo>
                  <a:cubicBezTo>
                    <a:pt x="4268" y="735"/>
                    <a:pt x="4295" y="721"/>
                    <a:pt x="4312" y="698"/>
                  </a:cubicBezTo>
                  <a:cubicBezTo>
                    <a:pt x="4343" y="658"/>
                    <a:pt x="4334" y="600"/>
                    <a:pt x="4294" y="570"/>
                  </a:cubicBezTo>
                  <a:cubicBezTo>
                    <a:pt x="4264" y="547"/>
                    <a:pt x="3521" y="0"/>
                    <a:pt x="2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2"/>
            <p:cNvSpPr/>
            <p:nvPr/>
          </p:nvSpPr>
          <p:spPr>
            <a:xfrm>
              <a:off x="5213722" y="4203849"/>
              <a:ext cx="849478" cy="712545"/>
            </a:xfrm>
            <a:custGeom>
              <a:avLst/>
              <a:gdLst/>
              <a:ahLst/>
              <a:cxnLst/>
              <a:rect l="l" t="t" r="r" b="b"/>
              <a:pathLst>
                <a:path w="19256" h="16152" extrusionOk="0">
                  <a:moveTo>
                    <a:pt x="1945" y="1"/>
                  </a:moveTo>
                  <a:cubicBezTo>
                    <a:pt x="1945" y="1"/>
                    <a:pt x="1111" y="1775"/>
                    <a:pt x="511" y="4408"/>
                  </a:cubicBezTo>
                  <a:cubicBezTo>
                    <a:pt x="0" y="6650"/>
                    <a:pt x="359" y="9038"/>
                    <a:pt x="476" y="9700"/>
                  </a:cubicBezTo>
                  <a:cubicBezTo>
                    <a:pt x="490" y="9768"/>
                    <a:pt x="548" y="9813"/>
                    <a:pt x="611" y="9813"/>
                  </a:cubicBezTo>
                  <a:cubicBezTo>
                    <a:pt x="633" y="9813"/>
                    <a:pt x="656" y="9807"/>
                    <a:pt x="677" y="9795"/>
                  </a:cubicBezTo>
                  <a:cubicBezTo>
                    <a:pt x="870" y="9689"/>
                    <a:pt x="1195" y="9483"/>
                    <a:pt x="1409" y="9189"/>
                  </a:cubicBezTo>
                  <a:cubicBezTo>
                    <a:pt x="1409" y="9189"/>
                    <a:pt x="1431" y="10365"/>
                    <a:pt x="2312" y="11093"/>
                  </a:cubicBezTo>
                  <a:cubicBezTo>
                    <a:pt x="2312" y="11093"/>
                    <a:pt x="2505" y="12398"/>
                    <a:pt x="4151" y="13325"/>
                  </a:cubicBezTo>
                  <a:cubicBezTo>
                    <a:pt x="4173" y="13338"/>
                    <a:pt x="4196" y="13343"/>
                    <a:pt x="4220" y="13343"/>
                  </a:cubicBezTo>
                  <a:cubicBezTo>
                    <a:pt x="4274" y="13343"/>
                    <a:pt x="4326" y="13312"/>
                    <a:pt x="4347" y="13257"/>
                  </a:cubicBezTo>
                  <a:cubicBezTo>
                    <a:pt x="4425" y="13061"/>
                    <a:pt x="4591" y="12695"/>
                    <a:pt x="4830" y="12389"/>
                  </a:cubicBezTo>
                  <a:cubicBezTo>
                    <a:pt x="4830" y="12389"/>
                    <a:pt x="5300" y="13524"/>
                    <a:pt x="6718" y="14050"/>
                  </a:cubicBezTo>
                  <a:cubicBezTo>
                    <a:pt x="6718" y="14050"/>
                    <a:pt x="7740" y="15566"/>
                    <a:pt x="9584" y="16144"/>
                  </a:cubicBezTo>
                  <a:cubicBezTo>
                    <a:pt x="9597" y="16149"/>
                    <a:pt x="9612" y="16151"/>
                    <a:pt x="9627" y="16151"/>
                  </a:cubicBezTo>
                  <a:cubicBezTo>
                    <a:pt x="9642" y="16151"/>
                    <a:pt x="9657" y="16149"/>
                    <a:pt x="9672" y="16144"/>
                  </a:cubicBezTo>
                  <a:cubicBezTo>
                    <a:pt x="11516" y="15566"/>
                    <a:pt x="12539" y="14050"/>
                    <a:pt x="12539" y="14050"/>
                  </a:cubicBezTo>
                  <a:cubicBezTo>
                    <a:pt x="13957" y="13524"/>
                    <a:pt x="14426" y="12389"/>
                    <a:pt x="14426" y="12389"/>
                  </a:cubicBezTo>
                  <a:cubicBezTo>
                    <a:pt x="14665" y="12695"/>
                    <a:pt x="14829" y="13061"/>
                    <a:pt x="14909" y="13257"/>
                  </a:cubicBezTo>
                  <a:cubicBezTo>
                    <a:pt x="14931" y="13311"/>
                    <a:pt x="14983" y="13343"/>
                    <a:pt x="15037" y="13343"/>
                  </a:cubicBezTo>
                  <a:cubicBezTo>
                    <a:pt x="15060" y="13343"/>
                    <a:pt x="15083" y="13338"/>
                    <a:pt x="15105" y="13325"/>
                  </a:cubicBezTo>
                  <a:cubicBezTo>
                    <a:pt x="16752" y="12398"/>
                    <a:pt x="16944" y="11093"/>
                    <a:pt x="16944" y="11093"/>
                  </a:cubicBezTo>
                  <a:cubicBezTo>
                    <a:pt x="17826" y="10365"/>
                    <a:pt x="17847" y="9189"/>
                    <a:pt x="17847" y="9189"/>
                  </a:cubicBezTo>
                  <a:cubicBezTo>
                    <a:pt x="18061" y="9483"/>
                    <a:pt x="18386" y="9689"/>
                    <a:pt x="18580" y="9795"/>
                  </a:cubicBezTo>
                  <a:cubicBezTo>
                    <a:pt x="18601" y="9807"/>
                    <a:pt x="18624" y="9813"/>
                    <a:pt x="18646" y="9813"/>
                  </a:cubicBezTo>
                  <a:cubicBezTo>
                    <a:pt x="18709" y="9813"/>
                    <a:pt x="18768" y="9768"/>
                    <a:pt x="18779" y="9700"/>
                  </a:cubicBezTo>
                  <a:cubicBezTo>
                    <a:pt x="18897" y="9038"/>
                    <a:pt x="19255" y="6650"/>
                    <a:pt x="18745" y="4408"/>
                  </a:cubicBezTo>
                  <a:cubicBezTo>
                    <a:pt x="18145" y="1773"/>
                    <a:pt x="17311" y="1"/>
                    <a:pt x="17311" y="1"/>
                  </a:cubicBezTo>
                  <a:cubicBezTo>
                    <a:pt x="16654" y="1793"/>
                    <a:pt x="16615" y="3922"/>
                    <a:pt x="16615" y="3922"/>
                  </a:cubicBezTo>
                  <a:cubicBezTo>
                    <a:pt x="16234" y="5097"/>
                    <a:pt x="13638" y="6840"/>
                    <a:pt x="12498" y="6840"/>
                  </a:cubicBezTo>
                  <a:cubicBezTo>
                    <a:pt x="11231" y="6840"/>
                    <a:pt x="9628" y="5867"/>
                    <a:pt x="9628" y="5867"/>
                  </a:cubicBezTo>
                  <a:cubicBezTo>
                    <a:pt x="9628" y="5867"/>
                    <a:pt x="8024" y="6840"/>
                    <a:pt x="6758" y="6840"/>
                  </a:cubicBezTo>
                  <a:cubicBezTo>
                    <a:pt x="5618" y="6840"/>
                    <a:pt x="3022" y="5097"/>
                    <a:pt x="2642" y="3922"/>
                  </a:cubicBezTo>
                  <a:cubicBezTo>
                    <a:pt x="2642" y="3922"/>
                    <a:pt x="2602" y="1793"/>
                    <a:pt x="19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2"/>
            <p:cNvSpPr/>
            <p:nvPr/>
          </p:nvSpPr>
          <p:spPr>
            <a:xfrm>
              <a:off x="5213634" y="4378451"/>
              <a:ext cx="847405" cy="538027"/>
            </a:xfrm>
            <a:custGeom>
              <a:avLst/>
              <a:gdLst/>
              <a:ahLst/>
              <a:cxnLst/>
              <a:rect l="l" t="t" r="r" b="b"/>
              <a:pathLst>
                <a:path w="19209" h="12196" extrusionOk="0">
                  <a:moveTo>
                    <a:pt x="619" y="0"/>
                  </a:moveTo>
                  <a:cubicBezTo>
                    <a:pt x="582" y="148"/>
                    <a:pt x="548" y="298"/>
                    <a:pt x="512" y="451"/>
                  </a:cubicBezTo>
                  <a:cubicBezTo>
                    <a:pt x="0" y="2693"/>
                    <a:pt x="360" y="5082"/>
                    <a:pt x="475" y="5745"/>
                  </a:cubicBezTo>
                  <a:cubicBezTo>
                    <a:pt x="487" y="5813"/>
                    <a:pt x="546" y="5857"/>
                    <a:pt x="609" y="5857"/>
                  </a:cubicBezTo>
                  <a:cubicBezTo>
                    <a:pt x="631" y="5857"/>
                    <a:pt x="654" y="5852"/>
                    <a:pt x="675" y="5841"/>
                  </a:cubicBezTo>
                  <a:cubicBezTo>
                    <a:pt x="869" y="5735"/>
                    <a:pt x="1194" y="5528"/>
                    <a:pt x="1407" y="5233"/>
                  </a:cubicBezTo>
                  <a:cubicBezTo>
                    <a:pt x="1407" y="5233"/>
                    <a:pt x="1428" y="6409"/>
                    <a:pt x="2310" y="7138"/>
                  </a:cubicBezTo>
                  <a:cubicBezTo>
                    <a:pt x="2310" y="7138"/>
                    <a:pt x="2503" y="8442"/>
                    <a:pt x="4149" y="9371"/>
                  </a:cubicBezTo>
                  <a:cubicBezTo>
                    <a:pt x="4170" y="9383"/>
                    <a:pt x="4193" y="9388"/>
                    <a:pt x="4216" y="9388"/>
                  </a:cubicBezTo>
                  <a:cubicBezTo>
                    <a:pt x="4271" y="9388"/>
                    <a:pt x="4323" y="9356"/>
                    <a:pt x="4346" y="9302"/>
                  </a:cubicBezTo>
                  <a:cubicBezTo>
                    <a:pt x="4425" y="9105"/>
                    <a:pt x="4589" y="8740"/>
                    <a:pt x="4829" y="8434"/>
                  </a:cubicBezTo>
                  <a:cubicBezTo>
                    <a:pt x="4829" y="8434"/>
                    <a:pt x="5297" y="9569"/>
                    <a:pt x="6716" y="10095"/>
                  </a:cubicBezTo>
                  <a:cubicBezTo>
                    <a:pt x="6716" y="10095"/>
                    <a:pt x="7739" y="11610"/>
                    <a:pt x="9583" y="12188"/>
                  </a:cubicBezTo>
                  <a:cubicBezTo>
                    <a:pt x="9597" y="12193"/>
                    <a:pt x="9612" y="12195"/>
                    <a:pt x="9627" y="12195"/>
                  </a:cubicBezTo>
                  <a:cubicBezTo>
                    <a:pt x="9641" y="12195"/>
                    <a:pt x="9656" y="12193"/>
                    <a:pt x="9670" y="12188"/>
                  </a:cubicBezTo>
                  <a:cubicBezTo>
                    <a:pt x="11514" y="11610"/>
                    <a:pt x="12537" y="10095"/>
                    <a:pt x="12537" y="10095"/>
                  </a:cubicBezTo>
                  <a:cubicBezTo>
                    <a:pt x="13955" y="9569"/>
                    <a:pt x="14424" y="8434"/>
                    <a:pt x="14424" y="8434"/>
                  </a:cubicBezTo>
                  <a:cubicBezTo>
                    <a:pt x="14663" y="8740"/>
                    <a:pt x="14828" y="9105"/>
                    <a:pt x="14907" y="9302"/>
                  </a:cubicBezTo>
                  <a:cubicBezTo>
                    <a:pt x="14928" y="9357"/>
                    <a:pt x="14981" y="9389"/>
                    <a:pt x="15035" y="9389"/>
                  </a:cubicBezTo>
                  <a:cubicBezTo>
                    <a:pt x="15058" y="9389"/>
                    <a:pt x="15082" y="9383"/>
                    <a:pt x="15103" y="9371"/>
                  </a:cubicBezTo>
                  <a:cubicBezTo>
                    <a:pt x="16750" y="8442"/>
                    <a:pt x="16943" y="7138"/>
                    <a:pt x="16943" y="7138"/>
                  </a:cubicBezTo>
                  <a:cubicBezTo>
                    <a:pt x="17822" y="6409"/>
                    <a:pt x="17845" y="5233"/>
                    <a:pt x="17845" y="5233"/>
                  </a:cubicBezTo>
                  <a:cubicBezTo>
                    <a:pt x="18059" y="5528"/>
                    <a:pt x="18383" y="5735"/>
                    <a:pt x="18578" y="5841"/>
                  </a:cubicBezTo>
                  <a:cubicBezTo>
                    <a:pt x="18599" y="5852"/>
                    <a:pt x="18621" y="5857"/>
                    <a:pt x="18643" y="5857"/>
                  </a:cubicBezTo>
                  <a:cubicBezTo>
                    <a:pt x="18706" y="5857"/>
                    <a:pt x="18765" y="5813"/>
                    <a:pt x="18777" y="5745"/>
                  </a:cubicBezTo>
                  <a:cubicBezTo>
                    <a:pt x="18888" y="5127"/>
                    <a:pt x="19208" y="3004"/>
                    <a:pt x="18834" y="900"/>
                  </a:cubicBezTo>
                  <a:lnTo>
                    <a:pt x="18834" y="900"/>
                  </a:lnTo>
                  <a:cubicBezTo>
                    <a:pt x="18830" y="937"/>
                    <a:pt x="18829" y="972"/>
                    <a:pt x="18825" y="1009"/>
                  </a:cubicBezTo>
                  <a:cubicBezTo>
                    <a:pt x="18780" y="1443"/>
                    <a:pt x="18709" y="1888"/>
                    <a:pt x="18508" y="2279"/>
                  </a:cubicBezTo>
                  <a:cubicBezTo>
                    <a:pt x="18413" y="2468"/>
                    <a:pt x="18281" y="2632"/>
                    <a:pt x="18089" y="2731"/>
                  </a:cubicBezTo>
                  <a:cubicBezTo>
                    <a:pt x="17875" y="2841"/>
                    <a:pt x="17642" y="2870"/>
                    <a:pt x="17410" y="2917"/>
                  </a:cubicBezTo>
                  <a:cubicBezTo>
                    <a:pt x="17169" y="2967"/>
                    <a:pt x="17038" y="3184"/>
                    <a:pt x="16935" y="3393"/>
                  </a:cubicBezTo>
                  <a:cubicBezTo>
                    <a:pt x="16835" y="3596"/>
                    <a:pt x="16772" y="3814"/>
                    <a:pt x="16715" y="4033"/>
                  </a:cubicBezTo>
                  <a:cubicBezTo>
                    <a:pt x="16605" y="4460"/>
                    <a:pt x="16529" y="4917"/>
                    <a:pt x="16305" y="5305"/>
                  </a:cubicBezTo>
                  <a:cubicBezTo>
                    <a:pt x="16069" y="5715"/>
                    <a:pt x="15691" y="5888"/>
                    <a:pt x="15232" y="5930"/>
                  </a:cubicBezTo>
                  <a:cubicBezTo>
                    <a:pt x="14942" y="5956"/>
                    <a:pt x="14654" y="5949"/>
                    <a:pt x="14397" y="6110"/>
                  </a:cubicBezTo>
                  <a:cubicBezTo>
                    <a:pt x="14085" y="6306"/>
                    <a:pt x="13840" y="6645"/>
                    <a:pt x="13637" y="6948"/>
                  </a:cubicBezTo>
                  <a:cubicBezTo>
                    <a:pt x="13455" y="7220"/>
                    <a:pt x="13313" y="7516"/>
                    <a:pt x="13133" y="7789"/>
                  </a:cubicBezTo>
                  <a:cubicBezTo>
                    <a:pt x="12983" y="8016"/>
                    <a:pt x="12813" y="8232"/>
                    <a:pt x="12616" y="8420"/>
                  </a:cubicBezTo>
                  <a:cubicBezTo>
                    <a:pt x="12243" y="8775"/>
                    <a:pt x="11778" y="9013"/>
                    <a:pt x="11265" y="9076"/>
                  </a:cubicBezTo>
                  <a:cubicBezTo>
                    <a:pt x="11161" y="9089"/>
                    <a:pt x="11058" y="9095"/>
                    <a:pt x="10956" y="9095"/>
                  </a:cubicBezTo>
                  <a:cubicBezTo>
                    <a:pt x="10491" y="9095"/>
                    <a:pt x="10045" y="8966"/>
                    <a:pt x="9630" y="8744"/>
                  </a:cubicBezTo>
                  <a:cubicBezTo>
                    <a:pt x="9117" y="8470"/>
                    <a:pt x="8651" y="8099"/>
                    <a:pt x="8102" y="7899"/>
                  </a:cubicBezTo>
                  <a:cubicBezTo>
                    <a:pt x="7889" y="7820"/>
                    <a:pt x="7659" y="7768"/>
                    <a:pt x="7430" y="7768"/>
                  </a:cubicBezTo>
                  <a:cubicBezTo>
                    <a:pt x="7360" y="7768"/>
                    <a:pt x="7291" y="7773"/>
                    <a:pt x="7222" y="7783"/>
                  </a:cubicBezTo>
                  <a:cubicBezTo>
                    <a:pt x="6968" y="7820"/>
                    <a:pt x="6723" y="7900"/>
                    <a:pt x="6467" y="7900"/>
                  </a:cubicBezTo>
                  <a:cubicBezTo>
                    <a:pt x="6413" y="7900"/>
                    <a:pt x="6359" y="7896"/>
                    <a:pt x="6305" y="7888"/>
                  </a:cubicBezTo>
                  <a:cubicBezTo>
                    <a:pt x="6035" y="7848"/>
                    <a:pt x="5766" y="7741"/>
                    <a:pt x="5582" y="7533"/>
                  </a:cubicBezTo>
                  <a:cubicBezTo>
                    <a:pt x="5410" y="7341"/>
                    <a:pt x="5307" y="7096"/>
                    <a:pt x="5177" y="6874"/>
                  </a:cubicBezTo>
                  <a:cubicBezTo>
                    <a:pt x="5005" y="6581"/>
                    <a:pt x="4764" y="6397"/>
                    <a:pt x="4421" y="6372"/>
                  </a:cubicBezTo>
                  <a:cubicBezTo>
                    <a:pt x="4369" y="6368"/>
                    <a:pt x="4317" y="6367"/>
                    <a:pt x="4265" y="6367"/>
                  </a:cubicBezTo>
                  <a:cubicBezTo>
                    <a:pt x="4159" y="6367"/>
                    <a:pt x="4052" y="6372"/>
                    <a:pt x="3945" y="6372"/>
                  </a:cubicBezTo>
                  <a:cubicBezTo>
                    <a:pt x="3859" y="6372"/>
                    <a:pt x="3773" y="6369"/>
                    <a:pt x="3687" y="6356"/>
                  </a:cubicBezTo>
                  <a:cubicBezTo>
                    <a:pt x="3090" y="6271"/>
                    <a:pt x="2717" y="5681"/>
                    <a:pt x="2418" y="5211"/>
                  </a:cubicBezTo>
                  <a:cubicBezTo>
                    <a:pt x="2237" y="4930"/>
                    <a:pt x="2069" y="4638"/>
                    <a:pt x="1872" y="4368"/>
                  </a:cubicBezTo>
                  <a:cubicBezTo>
                    <a:pt x="1675" y="4096"/>
                    <a:pt x="1491" y="3818"/>
                    <a:pt x="1339" y="3519"/>
                  </a:cubicBezTo>
                  <a:cubicBezTo>
                    <a:pt x="1048" y="2944"/>
                    <a:pt x="880" y="2321"/>
                    <a:pt x="801" y="1683"/>
                  </a:cubicBezTo>
                  <a:cubicBezTo>
                    <a:pt x="732" y="1124"/>
                    <a:pt x="653" y="565"/>
                    <a:pt x="619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2"/>
            <p:cNvSpPr/>
            <p:nvPr/>
          </p:nvSpPr>
          <p:spPr>
            <a:xfrm>
              <a:off x="5728353" y="4221318"/>
              <a:ext cx="170196" cy="56379"/>
            </a:xfrm>
            <a:custGeom>
              <a:avLst/>
              <a:gdLst/>
              <a:ahLst/>
              <a:cxnLst/>
              <a:rect l="l" t="t" r="r" b="b"/>
              <a:pathLst>
                <a:path w="3858" h="1278" extrusionOk="0">
                  <a:moveTo>
                    <a:pt x="137" y="1"/>
                  </a:moveTo>
                  <a:cubicBezTo>
                    <a:pt x="117" y="1"/>
                    <a:pt x="96" y="6"/>
                    <a:pt x="77" y="17"/>
                  </a:cubicBezTo>
                  <a:cubicBezTo>
                    <a:pt x="19" y="51"/>
                    <a:pt x="0" y="126"/>
                    <a:pt x="33" y="184"/>
                  </a:cubicBezTo>
                  <a:cubicBezTo>
                    <a:pt x="423" y="859"/>
                    <a:pt x="1150" y="1277"/>
                    <a:pt x="1929" y="1277"/>
                  </a:cubicBezTo>
                  <a:cubicBezTo>
                    <a:pt x="2707" y="1277"/>
                    <a:pt x="3433" y="859"/>
                    <a:pt x="3825" y="185"/>
                  </a:cubicBezTo>
                  <a:cubicBezTo>
                    <a:pt x="3858" y="126"/>
                    <a:pt x="3838" y="52"/>
                    <a:pt x="3780" y="19"/>
                  </a:cubicBezTo>
                  <a:cubicBezTo>
                    <a:pt x="3761" y="8"/>
                    <a:pt x="3740" y="3"/>
                    <a:pt x="3719" y="3"/>
                  </a:cubicBezTo>
                  <a:cubicBezTo>
                    <a:pt x="3677" y="3"/>
                    <a:pt x="3637" y="24"/>
                    <a:pt x="3614" y="63"/>
                  </a:cubicBezTo>
                  <a:cubicBezTo>
                    <a:pt x="3267" y="662"/>
                    <a:pt x="2621" y="1035"/>
                    <a:pt x="1929" y="1035"/>
                  </a:cubicBezTo>
                  <a:cubicBezTo>
                    <a:pt x="1237" y="1035"/>
                    <a:pt x="590" y="662"/>
                    <a:pt x="244" y="62"/>
                  </a:cubicBezTo>
                  <a:cubicBezTo>
                    <a:pt x="221" y="22"/>
                    <a:pt x="180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2"/>
            <p:cNvSpPr/>
            <p:nvPr/>
          </p:nvSpPr>
          <p:spPr>
            <a:xfrm>
              <a:off x="5378752" y="4221318"/>
              <a:ext cx="170328" cy="56379"/>
            </a:xfrm>
            <a:custGeom>
              <a:avLst/>
              <a:gdLst/>
              <a:ahLst/>
              <a:cxnLst/>
              <a:rect l="l" t="t" r="r" b="b"/>
              <a:pathLst>
                <a:path w="3861" h="1278" extrusionOk="0">
                  <a:moveTo>
                    <a:pt x="3722" y="0"/>
                  </a:moveTo>
                  <a:cubicBezTo>
                    <a:pt x="3680" y="0"/>
                    <a:pt x="3639" y="22"/>
                    <a:pt x="3616" y="61"/>
                  </a:cubicBezTo>
                  <a:cubicBezTo>
                    <a:pt x="3268" y="661"/>
                    <a:pt x="2622" y="1034"/>
                    <a:pt x="1929" y="1034"/>
                  </a:cubicBezTo>
                  <a:cubicBezTo>
                    <a:pt x="1238" y="1034"/>
                    <a:pt x="592" y="662"/>
                    <a:pt x="245" y="62"/>
                  </a:cubicBezTo>
                  <a:cubicBezTo>
                    <a:pt x="222" y="22"/>
                    <a:pt x="181" y="1"/>
                    <a:pt x="139" y="1"/>
                  </a:cubicBezTo>
                  <a:cubicBezTo>
                    <a:pt x="118" y="1"/>
                    <a:pt x="97" y="6"/>
                    <a:pt x="78" y="17"/>
                  </a:cubicBezTo>
                  <a:cubicBezTo>
                    <a:pt x="21" y="51"/>
                    <a:pt x="1" y="126"/>
                    <a:pt x="33" y="184"/>
                  </a:cubicBezTo>
                  <a:cubicBezTo>
                    <a:pt x="425" y="859"/>
                    <a:pt x="1151" y="1277"/>
                    <a:pt x="1929" y="1277"/>
                  </a:cubicBezTo>
                  <a:cubicBezTo>
                    <a:pt x="2710" y="1277"/>
                    <a:pt x="3436" y="857"/>
                    <a:pt x="3828" y="183"/>
                  </a:cubicBezTo>
                  <a:cubicBezTo>
                    <a:pt x="3860" y="124"/>
                    <a:pt x="3840" y="50"/>
                    <a:pt x="3783" y="16"/>
                  </a:cubicBezTo>
                  <a:cubicBezTo>
                    <a:pt x="3764" y="5"/>
                    <a:pt x="3743" y="0"/>
                    <a:pt x="37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2"/>
            <p:cNvSpPr/>
            <p:nvPr/>
          </p:nvSpPr>
          <p:spPr>
            <a:xfrm>
              <a:off x="5327359" y="4475810"/>
              <a:ext cx="612669" cy="153432"/>
            </a:xfrm>
            <a:custGeom>
              <a:avLst/>
              <a:gdLst/>
              <a:ahLst/>
              <a:cxnLst/>
              <a:rect l="l" t="t" r="r" b="b"/>
              <a:pathLst>
                <a:path w="13888" h="3478" extrusionOk="0">
                  <a:moveTo>
                    <a:pt x="506" y="0"/>
                  </a:moveTo>
                  <a:cubicBezTo>
                    <a:pt x="291" y="0"/>
                    <a:pt x="75" y="152"/>
                    <a:pt x="62" y="425"/>
                  </a:cubicBezTo>
                  <a:cubicBezTo>
                    <a:pt x="0" y="1753"/>
                    <a:pt x="1120" y="2973"/>
                    <a:pt x="2342" y="3341"/>
                  </a:cubicBezTo>
                  <a:cubicBezTo>
                    <a:pt x="2645" y="3432"/>
                    <a:pt x="2962" y="3477"/>
                    <a:pt x="3280" y="3477"/>
                  </a:cubicBezTo>
                  <a:cubicBezTo>
                    <a:pt x="3681" y="3477"/>
                    <a:pt x="4084" y="3404"/>
                    <a:pt x="4458" y="3261"/>
                  </a:cubicBezTo>
                  <a:cubicBezTo>
                    <a:pt x="4908" y="3087"/>
                    <a:pt x="5149" y="2859"/>
                    <a:pt x="5646" y="2859"/>
                  </a:cubicBezTo>
                  <a:cubicBezTo>
                    <a:pt x="5656" y="2859"/>
                    <a:pt x="5667" y="2859"/>
                    <a:pt x="5677" y="2859"/>
                  </a:cubicBezTo>
                  <a:cubicBezTo>
                    <a:pt x="6234" y="2868"/>
                    <a:pt x="6606" y="3128"/>
                    <a:pt x="7122" y="3291"/>
                  </a:cubicBezTo>
                  <a:cubicBezTo>
                    <a:pt x="7458" y="3397"/>
                    <a:pt x="7814" y="3464"/>
                    <a:pt x="8167" y="3464"/>
                  </a:cubicBezTo>
                  <a:cubicBezTo>
                    <a:pt x="8457" y="3464"/>
                    <a:pt x="8746" y="3419"/>
                    <a:pt x="9021" y="3315"/>
                  </a:cubicBezTo>
                  <a:cubicBezTo>
                    <a:pt x="9383" y="3179"/>
                    <a:pt x="9572" y="2958"/>
                    <a:pt x="9866" y="2745"/>
                  </a:cubicBezTo>
                  <a:cubicBezTo>
                    <a:pt x="10279" y="2445"/>
                    <a:pt x="10625" y="2313"/>
                    <a:pt x="11025" y="2313"/>
                  </a:cubicBezTo>
                  <a:cubicBezTo>
                    <a:pt x="11215" y="2313"/>
                    <a:pt x="11419" y="2343"/>
                    <a:pt x="11647" y="2399"/>
                  </a:cubicBezTo>
                  <a:cubicBezTo>
                    <a:pt x="11805" y="2438"/>
                    <a:pt x="11980" y="2458"/>
                    <a:pt x="12158" y="2458"/>
                  </a:cubicBezTo>
                  <a:cubicBezTo>
                    <a:pt x="12984" y="2458"/>
                    <a:pt x="13888" y="2027"/>
                    <a:pt x="13536" y="1030"/>
                  </a:cubicBezTo>
                  <a:cubicBezTo>
                    <a:pt x="13518" y="976"/>
                    <a:pt x="13474" y="949"/>
                    <a:pt x="13429" y="949"/>
                  </a:cubicBezTo>
                  <a:cubicBezTo>
                    <a:pt x="13386" y="949"/>
                    <a:pt x="13342" y="976"/>
                    <a:pt x="13324" y="1028"/>
                  </a:cubicBezTo>
                  <a:cubicBezTo>
                    <a:pt x="13152" y="1521"/>
                    <a:pt x="12421" y="1832"/>
                    <a:pt x="11925" y="1832"/>
                  </a:cubicBezTo>
                  <a:cubicBezTo>
                    <a:pt x="11884" y="1832"/>
                    <a:pt x="11844" y="1830"/>
                    <a:pt x="11807" y="1826"/>
                  </a:cubicBezTo>
                  <a:cubicBezTo>
                    <a:pt x="11561" y="1796"/>
                    <a:pt x="11317" y="1642"/>
                    <a:pt x="11071" y="1590"/>
                  </a:cubicBezTo>
                  <a:cubicBezTo>
                    <a:pt x="10925" y="1560"/>
                    <a:pt x="10778" y="1540"/>
                    <a:pt x="10633" y="1540"/>
                  </a:cubicBezTo>
                  <a:cubicBezTo>
                    <a:pt x="10455" y="1540"/>
                    <a:pt x="10278" y="1570"/>
                    <a:pt x="10106" y="1646"/>
                  </a:cubicBezTo>
                  <a:cubicBezTo>
                    <a:pt x="9584" y="1875"/>
                    <a:pt x="9293" y="2456"/>
                    <a:pt x="8738" y="2642"/>
                  </a:cubicBezTo>
                  <a:cubicBezTo>
                    <a:pt x="8569" y="2699"/>
                    <a:pt x="8400" y="2723"/>
                    <a:pt x="8232" y="2723"/>
                  </a:cubicBezTo>
                  <a:cubicBezTo>
                    <a:pt x="7590" y="2723"/>
                    <a:pt x="6965" y="2365"/>
                    <a:pt x="6404" y="2104"/>
                  </a:cubicBezTo>
                  <a:cubicBezTo>
                    <a:pt x="6121" y="1973"/>
                    <a:pt x="5889" y="1921"/>
                    <a:pt x="5680" y="1921"/>
                  </a:cubicBezTo>
                  <a:cubicBezTo>
                    <a:pt x="5143" y="1921"/>
                    <a:pt x="4762" y="2263"/>
                    <a:pt x="4077" y="2479"/>
                  </a:cubicBezTo>
                  <a:cubicBezTo>
                    <a:pt x="3800" y="2566"/>
                    <a:pt x="3541" y="2606"/>
                    <a:pt x="3302" y="2606"/>
                  </a:cubicBezTo>
                  <a:cubicBezTo>
                    <a:pt x="2050" y="2606"/>
                    <a:pt x="1295" y="1516"/>
                    <a:pt x="919" y="310"/>
                  </a:cubicBezTo>
                  <a:cubicBezTo>
                    <a:pt x="853" y="98"/>
                    <a:pt x="680" y="0"/>
                    <a:pt x="506" y="0"/>
                  </a:cubicBezTo>
                  <a:close/>
                </a:path>
              </a:pathLst>
            </a:custGeom>
            <a:solidFill>
              <a:srgbClr val="FFFFFF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2"/>
            <p:cNvSpPr/>
            <p:nvPr/>
          </p:nvSpPr>
          <p:spPr>
            <a:xfrm>
              <a:off x="4788069" y="4059994"/>
              <a:ext cx="235089" cy="652417"/>
            </a:xfrm>
            <a:custGeom>
              <a:avLst/>
              <a:gdLst/>
              <a:ahLst/>
              <a:cxnLst/>
              <a:rect l="l" t="t" r="r" b="b"/>
              <a:pathLst>
                <a:path w="5329" h="14789" extrusionOk="0">
                  <a:moveTo>
                    <a:pt x="4216" y="0"/>
                  </a:moveTo>
                  <a:cubicBezTo>
                    <a:pt x="4176" y="0"/>
                    <a:pt x="4136" y="14"/>
                    <a:pt x="4102" y="46"/>
                  </a:cubicBezTo>
                  <a:cubicBezTo>
                    <a:pt x="3863" y="268"/>
                    <a:pt x="3553" y="420"/>
                    <a:pt x="3214" y="595"/>
                  </a:cubicBezTo>
                  <a:cubicBezTo>
                    <a:pt x="2839" y="799"/>
                    <a:pt x="2358" y="770"/>
                    <a:pt x="2123" y="1565"/>
                  </a:cubicBezTo>
                  <a:cubicBezTo>
                    <a:pt x="1970" y="2129"/>
                    <a:pt x="2515" y="2345"/>
                    <a:pt x="2436" y="2686"/>
                  </a:cubicBezTo>
                  <a:cubicBezTo>
                    <a:pt x="2252" y="3437"/>
                    <a:pt x="1525" y="3488"/>
                    <a:pt x="1356" y="4079"/>
                  </a:cubicBezTo>
                  <a:cubicBezTo>
                    <a:pt x="1286" y="4326"/>
                    <a:pt x="1359" y="4587"/>
                    <a:pt x="1417" y="4839"/>
                  </a:cubicBezTo>
                  <a:cubicBezTo>
                    <a:pt x="1476" y="5092"/>
                    <a:pt x="1530" y="5339"/>
                    <a:pt x="1449" y="5576"/>
                  </a:cubicBezTo>
                  <a:cubicBezTo>
                    <a:pt x="1346" y="5868"/>
                    <a:pt x="1057" y="6041"/>
                    <a:pt x="808" y="6221"/>
                  </a:cubicBezTo>
                  <a:cubicBezTo>
                    <a:pt x="410" y="6517"/>
                    <a:pt x="1" y="7004"/>
                    <a:pt x="123" y="7523"/>
                  </a:cubicBezTo>
                  <a:cubicBezTo>
                    <a:pt x="275" y="8231"/>
                    <a:pt x="977" y="8369"/>
                    <a:pt x="1144" y="8930"/>
                  </a:cubicBezTo>
                  <a:cubicBezTo>
                    <a:pt x="1342" y="9569"/>
                    <a:pt x="587" y="10259"/>
                    <a:pt x="758" y="10937"/>
                  </a:cubicBezTo>
                  <a:cubicBezTo>
                    <a:pt x="839" y="11278"/>
                    <a:pt x="1125" y="11536"/>
                    <a:pt x="1346" y="11800"/>
                  </a:cubicBezTo>
                  <a:cubicBezTo>
                    <a:pt x="1565" y="12067"/>
                    <a:pt x="1745" y="12335"/>
                    <a:pt x="1641" y="12721"/>
                  </a:cubicBezTo>
                  <a:cubicBezTo>
                    <a:pt x="1606" y="12853"/>
                    <a:pt x="1598" y="12994"/>
                    <a:pt x="1644" y="13123"/>
                  </a:cubicBezTo>
                  <a:cubicBezTo>
                    <a:pt x="1719" y="13313"/>
                    <a:pt x="1845" y="13339"/>
                    <a:pt x="1981" y="13339"/>
                  </a:cubicBezTo>
                  <a:cubicBezTo>
                    <a:pt x="2030" y="13339"/>
                    <a:pt x="2081" y="13335"/>
                    <a:pt x="2131" y="13335"/>
                  </a:cubicBezTo>
                  <a:cubicBezTo>
                    <a:pt x="2231" y="13335"/>
                    <a:pt x="2329" y="13348"/>
                    <a:pt x="2410" y="13427"/>
                  </a:cubicBezTo>
                  <a:cubicBezTo>
                    <a:pt x="2845" y="13853"/>
                    <a:pt x="2668" y="14344"/>
                    <a:pt x="3189" y="14789"/>
                  </a:cubicBezTo>
                  <a:cubicBezTo>
                    <a:pt x="3499" y="14174"/>
                    <a:pt x="3138" y="13799"/>
                    <a:pt x="3434" y="13264"/>
                  </a:cubicBezTo>
                  <a:cubicBezTo>
                    <a:pt x="3587" y="12989"/>
                    <a:pt x="4042" y="13163"/>
                    <a:pt x="4071" y="12775"/>
                  </a:cubicBezTo>
                  <a:cubicBezTo>
                    <a:pt x="4084" y="12651"/>
                    <a:pt x="4045" y="12529"/>
                    <a:pt x="3978" y="12422"/>
                  </a:cubicBezTo>
                  <a:cubicBezTo>
                    <a:pt x="3786" y="12104"/>
                    <a:pt x="3895" y="11820"/>
                    <a:pt x="4076" y="11547"/>
                  </a:cubicBezTo>
                  <a:cubicBezTo>
                    <a:pt x="4255" y="11273"/>
                    <a:pt x="4476" y="11012"/>
                    <a:pt x="4532" y="10712"/>
                  </a:cubicBezTo>
                  <a:cubicBezTo>
                    <a:pt x="4586" y="10415"/>
                    <a:pt x="4401" y="10132"/>
                    <a:pt x="4251" y="9840"/>
                  </a:cubicBezTo>
                  <a:cubicBezTo>
                    <a:pt x="4099" y="9550"/>
                    <a:pt x="3944" y="9252"/>
                    <a:pt x="4057" y="8963"/>
                  </a:cubicBezTo>
                  <a:cubicBezTo>
                    <a:pt x="4246" y="8463"/>
                    <a:pt x="4940" y="8386"/>
                    <a:pt x="5171" y="7826"/>
                  </a:cubicBezTo>
                  <a:cubicBezTo>
                    <a:pt x="5328" y="7417"/>
                    <a:pt x="5041" y="6972"/>
                    <a:pt x="4689" y="6639"/>
                  </a:cubicBezTo>
                  <a:cubicBezTo>
                    <a:pt x="4482" y="6437"/>
                    <a:pt x="4246" y="6225"/>
                    <a:pt x="4215" y="5945"/>
                  </a:cubicBezTo>
                  <a:cubicBezTo>
                    <a:pt x="4188" y="5717"/>
                    <a:pt x="4312" y="5518"/>
                    <a:pt x="4446" y="5323"/>
                  </a:cubicBezTo>
                  <a:cubicBezTo>
                    <a:pt x="4582" y="5129"/>
                    <a:pt x="4715" y="4937"/>
                    <a:pt x="4740" y="4714"/>
                  </a:cubicBezTo>
                  <a:cubicBezTo>
                    <a:pt x="4797" y="4183"/>
                    <a:pt x="4134" y="3857"/>
                    <a:pt x="4307" y="3151"/>
                  </a:cubicBezTo>
                  <a:cubicBezTo>
                    <a:pt x="4379" y="2831"/>
                    <a:pt x="4980" y="2922"/>
                    <a:pt x="5113" y="2426"/>
                  </a:cubicBezTo>
                  <a:cubicBezTo>
                    <a:pt x="5321" y="1725"/>
                    <a:pt x="4925" y="1486"/>
                    <a:pt x="4735" y="1109"/>
                  </a:cubicBezTo>
                  <a:cubicBezTo>
                    <a:pt x="4578" y="785"/>
                    <a:pt x="4433" y="478"/>
                    <a:pt x="4390" y="153"/>
                  </a:cubicBezTo>
                  <a:cubicBezTo>
                    <a:pt x="4378" y="60"/>
                    <a:pt x="4298" y="0"/>
                    <a:pt x="42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2"/>
            <p:cNvSpPr/>
            <p:nvPr/>
          </p:nvSpPr>
          <p:spPr>
            <a:xfrm>
              <a:off x="4860681" y="4086816"/>
              <a:ext cx="121934" cy="536306"/>
            </a:xfrm>
            <a:custGeom>
              <a:avLst/>
              <a:gdLst/>
              <a:ahLst/>
              <a:cxnLst/>
              <a:rect l="l" t="t" r="r" b="b"/>
              <a:pathLst>
                <a:path w="2764" h="12157" extrusionOk="0">
                  <a:moveTo>
                    <a:pt x="2419" y="0"/>
                  </a:moveTo>
                  <a:cubicBezTo>
                    <a:pt x="2117" y="228"/>
                    <a:pt x="1838" y="471"/>
                    <a:pt x="1548" y="720"/>
                  </a:cubicBezTo>
                  <a:cubicBezTo>
                    <a:pt x="1447" y="807"/>
                    <a:pt x="1338" y="902"/>
                    <a:pt x="1302" y="1032"/>
                  </a:cubicBezTo>
                  <a:cubicBezTo>
                    <a:pt x="1263" y="1179"/>
                    <a:pt x="1319" y="1332"/>
                    <a:pt x="1368" y="1474"/>
                  </a:cubicBezTo>
                  <a:cubicBezTo>
                    <a:pt x="1526" y="1968"/>
                    <a:pt x="1600" y="2548"/>
                    <a:pt x="1289" y="2962"/>
                  </a:cubicBezTo>
                  <a:cubicBezTo>
                    <a:pt x="1065" y="3280"/>
                    <a:pt x="625" y="3498"/>
                    <a:pt x="596" y="3899"/>
                  </a:cubicBezTo>
                  <a:cubicBezTo>
                    <a:pt x="575" y="4259"/>
                    <a:pt x="897" y="4537"/>
                    <a:pt x="1000" y="4873"/>
                  </a:cubicBezTo>
                  <a:cubicBezTo>
                    <a:pt x="1103" y="5191"/>
                    <a:pt x="988" y="5535"/>
                    <a:pt x="818" y="5821"/>
                  </a:cubicBezTo>
                  <a:cubicBezTo>
                    <a:pt x="654" y="6109"/>
                    <a:pt x="425" y="6361"/>
                    <a:pt x="254" y="6656"/>
                  </a:cubicBezTo>
                  <a:cubicBezTo>
                    <a:pt x="166" y="6816"/>
                    <a:pt x="94" y="7010"/>
                    <a:pt x="150" y="7187"/>
                  </a:cubicBezTo>
                  <a:cubicBezTo>
                    <a:pt x="213" y="7380"/>
                    <a:pt x="407" y="7494"/>
                    <a:pt x="508" y="7666"/>
                  </a:cubicBezTo>
                  <a:cubicBezTo>
                    <a:pt x="673" y="7937"/>
                    <a:pt x="441" y="8281"/>
                    <a:pt x="300" y="8570"/>
                  </a:cubicBezTo>
                  <a:cubicBezTo>
                    <a:pt x="167" y="8856"/>
                    <a:pt x="0" y="9158"/>
                    <a:pt x="40" y="9477"/>
                  </a:cubicBezTo>
                  <a:cubicBezTo>
                    <a:pt x="74" y="9726"/>
                    <a:pt x="241" y="9935"/>
                    <a:pt x="371" y="10146"/>
                  </a:cubicBezTo>
                  <a:cubicBezTo>
                    <a:pt x="545" y="10433"/>
                    <a:pt x="699" y="10736"/>
                    <a:pt x="829" y="11069"/>
                  </a:cubicBezTo>
                  <a:cubicBezTo>
                    <a:pt x="953" y="11401"/>
                    <a:pt x="1079" y="11759"/>
                    <a:pt x="1189" y="12156"/>
                  </a:cubicBezTo>
                  <a:cubicBezTo>
                    <a:pt x="1201" y="11744"/>
                    <a:pt x="1223" y="11371"/>
                    <a:pt x="1300" y="11025"/>
                  </a:cubicBezTo>
                  <a:cubicBezTo>
                    <a:pt x="1370" y="10681"/>
                    <a:pt x="1468" y="10367"/>
                    <a:pt x="1619" y="10076"/>
                  </a:cubicBezTo>
                  <a:cubicBezTo>
                    <a:pt x="1729" y="9862"/>
                    <a:pt x="1866" y="9655"/>
                    <a:pt x="1887" y="9421"/>
                  </a:cubicBezTo>
                  <a:cubicBezTo>
                    <a:pt x="1917" y="9122"/>
                    <a:pt x="1739" y="8848"/>
                    <a:pt x="1601" y="8573"/>
                  </a:cubicBezTo>
                  <a:cubicBezTo>
                    <a:pt x="1471" y="8300"/>
                    <a:pt x="1255" y="7951"/>
                    <a:pt x="1429" y="7699"/>
                  </a:cubicBezTo>
                  <a:cubicBezTo>
                    <a:pt x="1545" y="7540"/>
                    <a:pt x="1753" y="7450"/>
                    <a:pt x="1833" y="7276"/>
                  </a:cubicBezTo>
                  <a:cubicBezTo>
                    <a:pt x="1910" y="7117"/>
                    <a:pt x="1859" y="6931"/>
                    <a:pt x="1789" y="6767"/>
                  </a:cubicBezTo>
                  <a:cubicBezTo>
                    <a:pt x="1672" y="6469"/>
                    <a:pt x="1492" y="6190"/>
                    <a:pt x="1383" y="5880"/>
                  </a:cubicBezTo>
                  <a:cubicBezTo>
                    <a:pt x="1278" y="5571"/>
                    <a:pt x="1261" y="5208"/>
                    <a:pt x="1437" y="4935"/>
                  </a:cubicBezTo>
                  <a:cubicBezTo>
                    <a:pt x="1633" y="4645"/>
                    <a:pt x="2032" y="4495"/>
                    <a:pt x="2122" y="4169"/>
                  </a:cubicBezTo>
                  <a:cubicBezTo>
                    <a:pt x="2230" y="3810"/>
                    <a:pt x="1915" y="3462"/>
                    <a:pt x="1828" y="3080"/>
                  </a:cubicBezTo>
                  <a:cubicBezTo>
                    <a:pt x="1733" y="2585"/>
                    <a:pt x="2052" y="2093"/>
                    <a:pt x="2450" y="1776"/>
                  </a:cubicBezTo>
                  <a:cubicBezTo>
                    <a:pt x="2563" y="1682"/>
                    <a:pt x="2688" y="1589"/>
                    <a:pt x="2729" y="1451"/>
                  </a:cubicBezTo>
                  <a:cubicBezTo>
                    <a:pt x="2763" y="1329"/>
                    <a:pt x="2732" y="1199"/>
                    <a:pt x="2697" y="1075"/>
                  </a:cubicBezTo>
                  <a:cubicBezTo>
                    <a:pt x="2599" y="723"/>
                    <a:pt x="2497" y="361"/>
                    <a:pt x="2419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2"/>
            <p:cNvSpPr/>
            <p:nvPr/>
          </p:nvSpPr>
          <p:spPr>
            <a:xfrm>
              <a:off x="4806862" y="4076802"/>
              <a:ext cx="205002" cy="608699"/>
            </a:xfrm>
            <a:custGeom>
              <a:avLst/>
              <a:gdLst/>
              <a:ahLst/>
              <a:cxnLst/>
              <a:rect l="l" t="t" r="r" b="b"/>
              <a:pathLst>
                <a:path w="4647" h="13798" extrusionOk="0">
                  <a:moveTo>
                    <a:pt x="3695" y="1"/>
                  </a:moveTo>
                  <a:cubicBezTo>
                    <a:pt x="3669" y="1"/>
                    <a:pt x="3645" y="16"/>
                    <a:pt x="3637" y="41"/>
                  </a:cubicBezTo>
                  <a:lnTo>
                    <a:pt x="3458" y="549"/>
                  </a:lnTo>
                  <a:lnTo>
                    <a:pt x="3295" y="1060"/>
                  </a:lnTo>
                  <a:cubicBezTo>
                    <a:pt x="3295" y="1060"/>
                    <a:pt x="3147" y="863"/>
                    <a:pt x="2997" y="664"/>
                  </a:cubicBezTo>
                  <a:cubicBezTo>
                    <a:pt x="2850" y="461"/>
                    <a:pt x="2702" y="259"/>
                    <a:pt x="2702" y="259"/>
                  </a:cubicBezTo>
                  <a:cubicBezTo>
                    <a:pt x="2663" y="277"/>
                    <a:pt x="2622" y="292"/>
                    <a:pt x="2581" y="308"/>
                  </a:cubicBezTo>
                  <a:cubicBezTo>
                    <a:pt x="2581" y="308"/>
                    <a:pt x="2747" y="535"/>
                    <a:pt x="2913" y="763"/>
                  </a:cubicBezTo>
                  <a:cubicBezTo>
                    <a:pt x="3081" y="985"/>
                    <a:pt x="3248" y="1206"/>
                    <a:pt x="3248" y="1206"/>
                  </a:cubicBezTo>
                  <a:cubicBezTo>
                    <a:pt x="3248" y="1206"/>
                    <a:pt x="3219" y="1300"/>
                    <a:pt x="3175" y="1441"/>
                  </a:cubicBezTo>
                  <a:cubicBezTo>
                    <a:pt x="3136" y="1582"/>
                    <a:pt x="3084" y="1769"/>
                    <a:pt x="3031" y="1959"/>
                  </a:cubicBezTo>
                  <a:cubicBezTo>
                    <a:pt x="2979" y="2148"/>
                    <a:pt x="2925" y="2336"/>
                    <a:pt x="2894" y="2479"/>
                  </a:cubicBezTo>
                  <a:cubicBezTo>
                    <a:pt x="2859" y="2623"/>
                    <a:pt x="2837" y="2717"/>
                    <a:pt x="2837" y="2717"/>
                  </a:cubicBezTo>
                  <a:cubicBezTo>
                    <a:pt x="2837" y="2717"/>
                    <a:pt x="2537" y="2377"/>
                    <a:pt x="2249" y="2024"/>
                  </a:cubicBezTo>
                  <a:cubicBezTo>
                    <a:pt x="1964" y="1673"/>
                    <a:pt x="1682" y="1306"/>
                    <a:pt x="1682" y="1306"/>
                  </a:cubicBezTo>
                  <a:lnTo>
                    <a:pt x="1676" y="1311"/>
                  </a:lnTo>
                  <a:cubicBezTo>
                    <a:pt x="1668" y="1390"/>
                    <a:pt x="1673" y="1462"/>
                    <a:pt x="1689" y="1527"/>
                  </a:cubicBezTo>
                  <a:cubicBezTo>
                    <a:pt x="1689" y="1527"/>
                    <a:pt x="1956" y="1873"/>
                    <a:pt x="2235" y="2208"/>
                  </a:cubicBezTo>
                  <a:cubicBezTo>
                    <a:pt x="2518" y="2544"/>
                    <a:pt x="2802" y="2865"/>
                    <a:pt x="2802" y="2865"/>
                  </a:cubicBezTo>
                  <a:cubicBezTo>
                    <a:pt x="2802" y="2865"/>
                    <a:pt x="2708" y="3244"/>
                    <a:pt x="2636" y="3631"/>
                  </a:cubicBezTo>
                  <a:cubicBezTo>
                    <a:pt x="2598" y="3822"/>
                    <a:pt x="2560" y="4016"/>
                    <a:pt x="2531" y="4158"/>
                  </a:cubicBezTo>
                  <a:cubicBezTo>
                    <a:pt x="2507" y="4303"/>
                    <a:pt x="2491" y="4400"/>
                    <a:pt x="2491" y="4400"/>
                  </a:cubicBezTo>
                  <a:cubicBezTo>
                    <a:pt x="2491" y="4400"/>
                    <a:pt x="2187" y="4105"/>
                    <a:pt x="1901" y="3800"/>
                  </a:cubicBezTo>
                  <a:cubicBezTo>
                    <a:pt x="1612" y="3496"/>
                    <a:pt x="1324" y="3176"/>
                    <a:pt x="1324" y="3176"/>
                  </a:cubicBezTo>
                  <a:cubicBezTo>
                    <a:pt x="1292" y="3206"/>
                    <a:pt x="1258" y="3233"/>
                    <a:pt x="1225" y="3260"/>
                  </a:cubicBezTo>
                  <a:cubicBezTo>
                    <a:pt x="1225" y="3260"/>
                    <a:pt x="1529" y="3596"/>
                    <a:pt x="1835" y="3918"/>
                  </a:cubicBezTo>
                  <a:cubicBezTo>
                    <a:pt x="2144" y="4241"/>
                    <a:pt x="2465" y="4551"/>
                    <a:pt x="2465" y="4551"/>
                  </a:cubicBezTo>
                  <a:cubicBezTo>
                    <a:pt x="2465" y="4551"/>
                    <a:pt x="2449" y="4648"/>
                    <a:pt x="2426" y="4793"/>
                  </a:cubicBezTo>
                  <a:cubicBezTo>
                    <a:pt x="2401" y="4937"/>
                    <a:pt x="2371" y="5131"/>
                    <a:pt x="2349" y="5326"/>
                  </a:cubicBezTo>
                  <a:cubicBezTo>
                    <a:pt x="2323" y="5520"/>
                    <a:pt x="2298" y="5714"/>
                    <a:pt x="2280" y="5860"/>
                  </a:cubicBezTo>
                  <a:cubicBezTo>
                    <a:pt x="2260" y="6006"/>
                    <a:pt x="2253" y="6103"/>
                    <a:pt x="2253" y="6103"/>
                  </a:cubicBezTo>
                  <a:lnTo>
                    <a:pt x="2062" y="5939"/>
                  </a:lnTo>
                  <a:cubicBezTo>
                    <a:pt x="1950" y="5838"/>
                    <a:pt x="1802" y="5704"/>
                    <a:pt x="1652" y="5570"/>
                  </a:cubicBezTo>
                  <a:cubicBezTo>
                    <a:pt x="1356" y="5298"/>
                    <a:pt x="1061" y="5014"/>
                    <a:pt x="1061" y="5014"/>
                  </a:cubicBezTo>
                  <a:cubicBezTo>
                    <a:pt x="1056" y="5065"/>
                    <a:pt x="1046" y="5114"/>
                    <a:pt x="1031" y="5165"/>
                  </a:cubicBezTo>
                  <a:cubicBezTo>
                    <a:pt x="1031" y="5165"/>
                    <a:pt x="1329" y="5450"/>
                    <a:pt x="1629" y="5722"/>
                  </a:cubicBezTo>
                  <a:cubicBezTo>
                    <a:pt x="1924" y="5995"/>
                    <a:pt x="2238" y="6255"/>
                    <a:pt x="2238" y="6255"/>
                  </a:cubicBezTo>
                  <a:cubicBezTo>
                    <a:pt x="2238" y="6255"/>
                    <a:pt x="2198" y="6646"/>
                    <a:pt x="2170" y="7036"/>
                  </a:cubicBezTo>
                  <a:cubicBezTo>
                    <a:pt x="2148" y="7427"/>
                    <a:pt x="2127" y="7818"/>
                    <a:pt x="2127" y="7818"/>
                  </a:cubicBezTo>
                  <a:cubicBezTo>
                    <a:pt x="2127" y="7818"/>
                    <a:pt x="1609" y="7418"/>
                    <a:pt x="1094" y="6986"/>
                  </a:cubicBezTo>
                  <a:cubicBezTo>
                    <a:pt x="835" y="6770"/>
                    <a:pt x="590" y="6549"/>
                    <a:pt x="401" y="6379"/>
                  </a:cubicBezTo>
                  <a:cubicBezTo>
                    <a:pt x="213" y="6208"/>
                    <a:pt x="89" y="6095"/>
                    <a:pt x="89" y="6095"/>
                  </a:cubicBezTo>
                  <a:cubicBezTo>
                    <a:pt x="58" y="6126"/>
                    <a:pt x="29" y="6159"/>
                    <a:pt x="0" y="6192"/>
                  </a:cubicBezTo>
                  <a:cubicBezTo>
                    <a:pt x="0" y="6192"/>
                    <a:pt x="131" y="6311"/>
                    <a:pt x="323" y="6489"/>
                  </a:cubicBezTo>
                  <a:cubicBezTo>
                    <a:pt x="516" y="6663"/>
                    <a:pt x="777" y="6893"/>
                    <a:pt x="1047" y="7115"/>
                  </a:cubicBezTo>
                  <a:cubicBezTo>
                    <a:pt x="1314" y="7337"/>
                    <a:pt x="1582" y="7553"/>
                    <a:pt x="1782" y="7710"/>
                  </a:cubicBezTo>
                  <a:cubicBezTo>
                    <a:pt x="1982" y="7868"/>
                    <a:pt x="2122" y="7972"/>
                    <a:pt x="2122" y="7972"/>
                  </a:cubicBezTo>
                  <a:lnTo>
                    <a:pt x="2106" y="8755"/>
                  </a:lnTo>
                  <a:lnTo>
                    <a:pt x="2116" y="9537"/>
                  </a:lnTo>
                  <a:cubicBezTo>
                    <a:pt x="2116" y="9537"/>
                    <a:pt x="1765" y="9302"/>
                    <a:pt x="1415" y="9052"/>
                  </a:cubicBezTo>
                  <a:cubicBezTo>
                    <a:pt x="1061" y="8803"/>
                    <a:pt x="724" y="8540"/>
                    <a:pt x="724" y="8540"/>
                  </a:cubicBezTo>
                  <a:lnTo>
                    <a:pt x="717" y="8550"/>
                  </a:lnTo>
                  <a:cubicBezTo>
                    <a:pt x="735" y="8607"/>
                    <a:pt x="741" y="8664"/>
                    <a:pt x="745" y="8721"/>
                  </a:cubicBezTo>
                  <a:cubicBezTo>
                    <a:pt x="745" y="8721"/>
                    <a:pt x="830" y="8784"/>
                    <a:pt x="957" y="8879"/>
                  </a:cubicBezTo>
                  <a:cubicBezTo>
                    <a:pt x="1085" y="8970"/>
                    <a:pt x="1257" y="9094"/>
                    <a:pt x="1429" y="9217"/>
                  </a:cubicBezTo>
                  <a:cubicBezTo>
                    <a:pt x="1773" y="9460"/>
                    <a:pt x="2117" y="9690"/>
                    <a:pt x="2117" y="9690"/>
                  </a:cubicBezTo>
                  <a:cubicBezTo>
                    <a:pt x="2117" y="9690"/>
                    <a:pt x="2118" y="9788"/>
                    <a:pt x="2128" y="9935"/>
                  </a:cubicBezTo>
                  <a:cubicBezTo>
                    <a:pt x="2135" y="10082"/>
                    <a:pt x="2145" y="10277"/>
                    <a:pt x="2155" y="10472"/>
                  </a:cubicBezTo>
                  <a:cubicBezTo>
                    <a:pt x="2164" y="10668"/>
                    <a:pt x="2181" y="10864"/>
                    <a:pt x="2195" y="11009"/>
                  </a:cubicBezTo>
                  <a:cubicBezTo>
                    <a:pt x="2208" y="11155"/>
                    <a:pt x="2216" y="11254"/>
                    <a:pt x="2216" y="11254"/>
                  </a:cubicBezTo>
                  <a:cubicBezTo>
                    <a:pt x="2216" y="11254"/>
                    <a:pt x="1740" y="10982"/>
                    <a:pt x="1271" y="10687"/>
                  </a:cubicBezTo>
                  <a:cubicBezTo>
                    <a:pt x="806" y="10393"/>
                    <a:pt x="342" y="10074"/>
                    <a:pt x="342" y="10074"/>
                  </a:cubicBezTo>
                  <a:cubicBezTo>
                    <a:pt x="331" y="10122"/>
                    <a:pt x="323" y="10169"/>
                    <a:pt x="317" y="10216"/>
                  </a:cubicBezTo>
                  <a:cubicBezTo>
                    <a:pt x="317" y="10216"/>
                    <a:pt x="787" y="10539"/>
                    <a:pt x="1263" y="10835"/>
                  </a:cubicBezTo>
                  <a:cubicBezTo>
                    <a:pt x="1747" y="11133"/>
                    <a:pt x="2229" y="11407"/>
                    <a:pt x="2229" y="11407"/>
                  </a:cubicBezTo>
                  <a:cubicBezTo>
                    <a:pt x="2229" y="11407"/>
                    <a:pt x="2238" y="11505"/>
                    <a:pt x="2251" y="11652"/>
                  </a:cubicBezTo>
                  <a:cubicBezTo>
                    <a:pt x="2270" y="11797"/>
                    <a:pt x="2293" y="11992"/>
                    <a:pt x="2318" y="12186"/>
                  </a:cubicBezTo>
                  <a:cubicBezTo>
                    <a:pt x="2360" y="12575"/>
                    <a:pt x="2428" y="12961"/>
                    <a:pt x="2428" y="12961"/>
                  </a:cubicBezTo>
                  <a:cubicBezTo>
                    <a:pt x="2428" y="12961"/>
                    <a:pt x="2123" y="12806"/>
                    <a:pt x="1817" y="12652"/>
                  </a:cubicBezTo>
                  <a:cubicBezTo>
                    <a:pt x="1518" y="12488"/>
                    <a:pt x="1216" y="12325"/>
                    <a:pt x="1216" y="12325"/>
                  </a:cubicBezTo>
                  <a:cubicBezTo>
                    <a:pt x="1215" y="12331"/>
                    <a:pt x="1214" y="12335"/>
                    <a:pt x="1214" y="12341"/>
                  </a:cubicBezTo>
                  <a:cubicBezTo>
                    <a:pt x="1203" y="12379"/>
                    <a:pt x="1197" y="12419"/>
                    <a:pt x="1192" y="12458"/>
                  </a:cubicBezTo>
                  <a:cubicBezTo>
                    <a:pt x="1192" y="12458"/>
                    <a:pt x="1269" y="12501"/>
                    <a:pt x="1386" y="12566"/>
                  </a:cubicBezTo>
                  <a:cubicBezTo>
                    <a:pt x="1502" y="12630"/>
                    <a:pt x="1657" y="12714"/>
                    <a:pt x="1818" y="12795"/>
                  </a:cubicBezTo>
                  <a:cubicBezTo>
                    <a:pt x="2135" y="12955"/>
                    <a:pt x="2453" y="13114"/>
                    <a:pt x="2453" y="13114"/>
                  </a:cubicBezTo>
                  <a:cubicBezTo>
                    <a:pt x="2453" y="13114"/>
                    <a:pt x="2479" y="13272"/>
                    <a:pt x="2503" y="13431"/>
                  </a:cubicBezTo>
                  <a:cubicBezTo>
                    <a:pt x="2529" y="13591"/>
                    <a:pt x="2564" y="13748"/>
                    <a:pt x="2564" y="13748"/>
                  </a:cubicBezTo>
                  <a:cubicBezTo>
                    <a:pt x="2569" y="13778"/>
                    <a:pt x="2595" y="13798"/>
                    <a:pt x="2626" y="13798"/>
                  </a:cubicBezTo>
                  <a:cubicBezTo>
                    <a:pt x="2630" y="13798"/>
                    <a:pt x="2634" y="13797"/>
                    <a:pt x="2638" y="13796"/>
                  </a:cubicBezTo>
                  <a:cubicBezTo>
                    <a:pt x="2673" y="13790"/>
                    <a:pt x="2695" y="13757"/>
                    <a:pt x="2689" y="13724"/>
                  </a:cubicBezTo>
                  <a:cubicBezTo>
                    <a:pt x="2689" y="13724"/>
                    <a:pt x="2654" y="13567"/>
                    <a:pt x="2628" y="13409"/>
                  </a:cubicBezTo>
                  <a:cubicBezTo>
                    <a:pt x="2603" y="13251"/>
                    <a:pt x="2576" y="13093"/>
                    <a:pt x="2576" y="13093"/>
                  </a:cubicBezTo>
                  <a:cubicBezTo>
                    <a:pt x="2576" y="13093"/>
                    <a:pt x="2829" y="12850"/>
                    <a:pt x="3081" y="12608"/>
                  </a:cubicBezTo>
                  <a:cubicBezTo>
                    <a:pt x="3206" y="12490"/>
                    <a:pt x="3336" y="12372"/>
                    <a:pt x="3435" y="12285"/>
                  </a:cubicBezTo>
                  <a:cubicBezTo>
                    <a:pt x="3533" y="12199"/>
                    <a:pt x="3598" y="12141"/>
                    <a:pt x="3598" y="12141"/>
                  </a:cubicBezTo>
                  <a:cubicBezTo>
                    <a:pt x="3583" y="12107"/>
                    <a:pt x="3567" y="12075"/>
                    <a:pt x="3548" y="12043"/>
                  </a:cubicBezTo>
                  <a:cubicBezTo>
                    <a:pt x="3546" y="12038"/>
                    <a:pt x="3545" y="12034"/>
                    <a:pt x="3542" y="12028"/>
                  </a:cubicBezTo>
                  <a:cubicBezTo>
                    <a:pt x="3542" y="12028"/>
                    <a:pt x="3290" y="12253"/>
                    <a:pt x="3039" y="12478"/>
                  </a:cubicBezTo>
                  <a:cubicBezTo>
                    <a:pt x="2796" y="12710"/>
                    <a:pt x="2552" y="12941"/>
                    <a:pt x="2552" y="12941"/>
                  </a:cubicBezTo>
                  <a:cubicBezTo>
                    <a:pt x="2552" y="12941"/>
                    <a:pt x="2484" y="12558"/>
                    <a:pt x="2442" y="12170"/>
                  </a:cubicBezTo>
                  <a:cubicBezTo>
                    <a:pt x="2418" y="11978"/>
                    <a:pt x="2393" y="11785"/>
                    <a:pt x="2376" y="11639"/>
                  </a:cubicBezTo>
                  <a:cubicBezTo>
                    <a:pt x="2363" y="11493"/>
                    <a:pt x="2354" y="11396"/>
                    <a:pt x="2354" y="11396"/>
                  </a:cubicBezTo>
                  <a:cubicBezTo>
                    <a:pt x="2354" y="11396"/>
                    <a:pt x="2779" y="11033"/>
                    <a:pt x="3207" y="10694"/>
                  </a:cubicBezTo>
                  <a:cubicBezTo>
                    <a:pt x="3641" y="10353"/>
                    <a:pt x="4083" y="10036"/>
                    <a:pt x="4083" y="10036"/>
                  </a:cubicBezTo>
                  <a:cubicBezTo>
                    <a:pt x="4073" y="9998"/>
                    <a:pt x="4061" y="9957"/>
                    <a:pt x="4045" y="9917"/>
                  </a:cubicBezTo>
                  <a:cubicBezTo>
                    <a:pt x="4045" y="9917"/>
                    <a:pt x="3613" y="10227"/>
                    <a:pt x="3181" y="10560"/>
                  </a:cubicBezTo>
                  <a:cubicBezTo>
                    <a:pt x="2755" y="10891"/>
                    <a:pt x="2339" y="11244"/>
                    <a:pt x="2339" y="11244"/>
                  </a:cubicBezTo>
                  <a:cubicBezTo>
                    <a:pt x="2339" y="11244"/>
                    <a:pt x="2332" y="11146"/>
                    <a:pt x="2318" y="11001"/>
                  </a:cubicBezTo>
                  <a:cubicBezTo>
                    <a:pt x="2305" y="10855"/>
                    <a:pt x="2287" y="10660"/>
                    <a:pt x="2279" y="10466"/>
                  </a:cubicBezTo>
                  <a:cubicBezTo>
                    <a:pt x="2269" y="10272"/>
                    <a:pt x="2259" y="10077"/>
                    <a:pt x="2251" y="9930"/>
                  </a:cubicBezTo>
                  <a:cubicBezTo>
                    <a:pt x="2242" y="9784"/>
                    <a:pt x="2240" y="9688"/>
                    <a:pt x="2240" y="9688"/>
                  </a:cubicBezTo>
                  <a:cubicBezTo>
                    <a:pt x="2240" y="9688"/>
                    <a:pt x="2576" y="9437"/>
                    <a:pt x="2915" y="9200"/>
                  </a:cubicBezTo>
                  <a:cubicBezTo>
                    <a:pt x="3083" y="9084"/>
                    <a:pt x="3251" y="8966"/>
                    <a:pt x="3378" y="8880"/>
                  </a:cubicBezTo>
                  <a:cubicBezTo>
                    <a:pt x="3506" y="8795"/>
                    <a:pt x="3592" y="8738"/>
                    <a:pt x="3592" y="8738"/>
                  </a:cubicBezTo>
                  <a:cubicBezTo>
                    <a:pt x="3598" y="8686"/>
                    <a:pt x="3606" y="8635"/>
                    <a:pt x="3626" y="8586"/>
                  </a:cubicBezTo>
                  <a:lnTo>
                    <a:pt x="3620" y="8577"/>
                  </a:lnTo>
                  <a:cubicBezTo>
                    <a:pt x="3620" y="8577"/>
                    <a:pt x="3264" y="8803"/>
                    <a:pt x="2925" y="9044"/>
                  </a:cubicBezTo>
                  <a:cubicBezTo>
                    <a:pt x="2582" y="9283"/>
                    <a:pt x="2239" y="9536"/>
                    <a:pt x="2239" y="9536"/>
                  </a:cubicBezTo>
                  <a:cubicBezTo>
                    <a:pt x="2239" y="9536"/>
                    <a:pt x="2234" y="9147"/>
                    <a:pt x="2229" y="8758"/>
                  </a:cubicBezTo>
                  <a:cubicBezTo>
                    <a:pt x="2237" y="8367"/>
                    <a:pt x="2245" y="7978"/>
                    <a:pt x="2245" y="7978"/>
                  </a:cubicBezTo>
                  <a:cubicBezTo>
                    <a:pt x="2245" y="7978"/>
                    <a:pt x="2385" y="7886"/>
                    <a:pt x="2603" y="7749"/>
                  </a:cubicBezTo>
                  <a:cubicBezTo>
                    <a:pt x="2820" y="7614"/>
                    <a:pt x="3110" y="7436"/>
                    <a:pt x="3399" y="7268"/>
                  </a:cubicBezTo>
                  <a:cubicBezTo>
                    <a:pt x="3685" y="7099"/>
                    <a:pt x="3981" y="6937"/>
                    <a:pt x="4203" y="6820"/>
                  </a:cubicBezTo>
                  <a:cubicBezTo>
                    <a:pt x="4423" y="6704"/>
                    <a:pt x="4570" y="6626"/>
                    <a:pt x="4570" y="6626"/>
                  </a:cubicBezTo>
                  <a:cubicBezTo>
                    <a:pt x="4555" y="6591"/>
                    <a:pt x="4533" y="6558"/>
                    <a:pt x="4507" y="6526"/>
                  </a:cubicBezTo>
                  <a:cubicBezTo>
                    <a:pt x="4507" y="6526"/>
                    <a:pt x="4366" y="6601"/>
                    <a:pt x="4152" y="6712"/>
                  </a:cubicBezTo>
                  <a:cubicBezTo>
                    <a:pt x="3941" y="6826"/>
                    <a:pt x="3650" y="6980"/>
                    <a:pt x="3374" y="7143"/>
                  </a:cubicBezTo>
                  <a:cubicBezTo>
                    <a:pt x="2817" y="7467"/>
                    <a:pt x="2258" y="7824"/>
                    <a:pt x="2258" y="7824"/>
                  </a:cubicBezTo>
                  <a:cubicBezTo>
                    <a:pt x="2258" y="7824"/>
                    <a:pt x="2280" y="7435"/>
                    <a:pt x="2301" y="7045"/>
                  </a:cubicBezTo>
                  <a:cubicBezTo>
                    <a:pt x="2331" y="6657"/>
                    <a:pt x="2368" y="6269"/>
                    <a:pt x="2368" y="6269"/>
                  </a:cubicBezTo>
                  <a:cubicBezTo>
                    <a:pt x="2368" y="6269"/>
                    <a:pt x="2715" y="6072"/>
                    <a:pt x="3076" y="5891"/>
                  </a:cubicBezTo>
                  <a:cubicBezTo>
                    <a:pt x="3434" y="5707"/>
                    <a:pt x="3789" y="5536"/>
                    <a:pt x="3789" y="5536"/>
                  </a:cubicBezTo>
                  <a:cubicBezTo>
                    <a:pt x="3787" y="5488"/>
                    <a:pt x="3789" y="5443"/>
                    <a:pt x="3797" y="5398"/>
                  </a:cubicBezTo>
                  <a:lnTo>
                    <a:pt x="3797" y="5398"/>
                  </a:lnTo>
                  <a:cubicBezTo>
                    <a:pt x="3797" y="5398"/>
                    <a:pt x="3443" y="5566"/>
                    <a:pt x="3089" y="5746"/>
                  </a:cubicBezTo>
                  <a:cubicBezTo>
                    <a:pt x="2912" y="5838"/>
                    <a:pt x="2734" y="5930"/>
                    <a:pt x="2601" y="5998"/>
                  </a:cubicBezTo>
                  <a:cubicBezTo>
                    <a:pt x="2469" y="6069"/>
                    <a:pt x="2381" y="6117"/>
                    <a:pt x="2381" y="6117"/>
                  </a:cubicBezTo>
                  <a:cubicBezTo>
                    <a:pt x="2381" y="6117"/>
                    <a:pt x="2387" y="6019"/>
                    <a:pt x="2408" y="5875"/>
                  </a:cubicBezTo>
                  <a:cubicBezTo>
                    <a:pt x="2427" y="5730"/>
                    <a:pt x="2453" y="5536"/>
                    <a:pt x="2477" y="5344"/>
                  </a:cubicBezTo>
                  <a:cubicBezTo>
                    <a:pt x="2500" y="5149"/>
                    <a:pt x="2529" y="4957"/>
                    <a:pt x="2554" y="4813"/>
                  </a:cubicBezTo>
                  <a:cubicBezTo>
                    <a:pt x="2579" y="4668"/>
                    <a:pt x="2594" y="4572"/>
                    <a:pt x="2594" y="4572"/>
                  </a:cubicBezTo>
                  <a:cubicBezTo>
                    <a:pt x="2594" y="4572"/>
                    <a:pt x="2990" y="4382"/>
                    <a:pt x="3394" y="4207"/>
                  </a:cubicBezTo>
                  <a:cubicBezTo>
                    <a:pt x="3799" y="4032"/>
                    <a:pt x="4203" y="3873"/>
                    <a:pt x="4203" y="3873"/>
                  </a:cubicBezTo>
                  <a:cubicBezTo>
                    <a:pt x="4183" y="3838"/>
                    <a:pt x="4163" y="3802"/>
                    <a:pt x="4142" y="3766"/>
                  </a:cubicBezTo>
                  <a:cubicBezTo>
                    <a:pt x="4142" y="3766"/>
                    <a:pt x="3762" y="3917"/>
                    <a:pt x="3378" y="4081"/>
                  </a:cubicBezTo>
                  <a:cubicBezTo>
                    <a:pt x="2990" y="4242"/>
                    <a:pt x="2617" y="4422"/>
                    <a:pt x="2617" y="4422"/>
                  </a:cubicBezTo>
                  <a:cubicBezTo>
                    <a:pt x="2617" y="4422"/>
                    <a:pt x="2633" y="4327"/>
                    <a:pt x="2657" y="4183"/>
                  </a:cubicBezTo>
                  <a:cubicBezTo>
                    <a:pt x="2686" y="4039"/>
                    <a:pt x="2724" y="3847"/>
                    <a:pt x="2762" y="3657"/>
                  </a:cubicBezTo>
                  <a:cubicBezTo>
                    <a:pt x="2833" y="3274"/>
                    <a:pt x="2927" y="2896"/>
                    <a:pt x="2927" y="2896"/>
                  </a:cubicBezTo>
                  <a:cubicBezTo>
                    <a:pt x="2927" y="2896"/>
                    <a:pt x="3328" y="2734"/>
                    <a:pt x="3726" y="2587"/>
                  </a:cubicBezTo>
                  <a:cubicBezTo>
                    <a:pt x="4126" y="2439"/>
                    <a:pt x="4531" y="2308"/>
                    <a:pt x="4531" y="2308"/>
                  </a:cubicBezTo>
                  <a:cubicBezTo>
                    <a:pt x="4576" y="2266"/>
                    <a:pt x="4615" y="2215"/>
                    <a:pt x="4646" y="2152"/>
                  </a:cubicBezTo>
                  <a:lnTo>
                    <a:pt x="4644" y="2144"/>
                  </a:lnTo>
                  <a:cubicBezTo>
                    <a:pt x="4644" y="2144"/>
                    <a:pt x="4224" y="2278"/>
                    <a:pt x="3799" y="2429"/>
                  </a:cubicBezTo>
                  <a:cubicBezTo>
                    <a:pt x="3378" y="2578"/>
                    <a:pt x="2963" y="2746"/>
                    <a:pt x="2963" y="2746"/>
                  </a:cubicBezTo>
                  <a:cubicBezTo>
                    <a:pt x="2963" y="2746"/>
                    <a:pt x="2985" y="2652"/>
                    <a:pt x="3020" y="2510"/>
                  </a:cubicBezTo>
                  <a:cubicBezTo>
                    <a:pt x="3051" y="2367"/>
                    <a:pt x="3104" y="2181"/>
                    <a:pt x="3156" y="1993"/>
                  </a:cubicBezTo>
                  <a:cubicBezTo>
                    <a:pt x="3209" y="1805"/>
                    <a:pt x="3259" y="1617"/>
                    <a:pt x="3299" y="1477"/>
                  </a:cubicBezTo>
                  <a:cubicBezTo>
                    <a:pt x="3342" y="1338"/>
                    <a:pt x="3372" y="1244"/>
                    <a:pt x="3372" y="1244"/>
                  </a:cubicBezTo>
                  <a:cubicBezTo>
                    <a:pt x="3372" y="1244"/>
                    <a:pt x="3635" y="1162"/>
                    <a:pt x="3899" y="1078"/>
                  </a:cubicBezTo>
                  <a:cubicBezTo>
                    <a:pt x="4162" y="1000"/>
                    <a:pt x="4424" y="922"/>
                    <a:pt x="4424" y="922"/>
                  </a:cubicBezTo>
                  <a:cubicBezTo>
                    <a:pt x="4399" y="886"/>
                    <a:pt x="4376" y="850"/>
                    <a:pt x="4354" y="813"/>
                  </a:cubicBezTo>
                  <a:cubicBezTo>
                    <a:pt x="4354" y="813"/>
                    <a:pt x="4120" y="884"/>
                    <a:pt x="3887" y="952"/>
                  </a:cubicBezTo>
                  <a:lnTo>
                    <a:pt x="3416" y="1099"/>
                  </a:lnTo>
                  <a:cubicBezTo>
                    <a:pt x="3416" y="1099"/>
                    <a:pt x="3496" y="844"/>
                    <a:pt x="3578" y="590"/>
                  </a:cubicBezTo>
                  <a:lnTo>
                    <a:pt x="3756" y="85"/>
                  </a:lnTo>
                  <a:cubicBezTo>
                    <a:pt x="3768" y="52"/>
                    <a:pt x="3751" y="17"/>
                    <a:pt x="3716" y="4"/>
                  </a:cubicBezTo>
                  <a:cubicBezTo>
                    <a:pt x="3709" y="2"/>
                    <a:pt x="3702" y="1"/>
                    <a:pt x="3695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3"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5" name="Google Shape;795;p33"/>
          <p:cNvGrpSpPr/>
          <p:nvPr/>
        </p:nvGrpSpPr>
        <p:grpSpPr>
          <a:xfrm>
            <a:off x="-127450" y="-89075"/>
            <a:ext cx="9559800" cy="5300546"/>
            <a:chOff x="-127450" y="-89075"/>
            <a:chExt cx="9559800" cy="5300546"/>
          </a:xfrm>
        </p:grpSpPr>
        <p:sp>
          <p:nvSpPr>
            <p:cNvPr id="796" name="Google Shape;796;p33"/>
            <p:cNvSpPr/>
            <p:nvPr/>
          </p:nvSpPr>
          <p:spPr>
            <a:xfrm>
              <a:off x="310975" y="217175"/>
              <a:ext cx="186325" cy="302550"/>
            </a:xfrm>
            <a:custGeom>
              <a:avLst/>
              <a:gdLst/>
              <a:ahLst/>
              <a:cxnLst/>
              <a:rect l="l" t="t" r="r" b="b"/>
              <a:pathLst>
                <a:path w="7453" h="12102" extrusionOk="0">
                  <a:moveTo>
                    <a:pt x="0" y="0"/>
                  </a:moveTo>
                  <a:cubicBezTo>
                    <a:pt x="0" y="2121"/>
                    <a:pt x="690" y="5273"/>
                    <a:pt x="2760" y="5733"/>
                  </a:cubicBezTo>
                  <a:cubicBezTo>
                    <a:pt x="4526" y="6126"/>
                    <a:pt x="7232" y="4770"/>
                    <a:pt x="7431" y="2972"/>
                  </a:cubicBezTo>
                  <a:cubicBezTo>
                    <a:pt x="7611" y="1353"/>
                    <a:pt x="3222" y="1277"/>
                    <a:pt x="2548" y="2760"/>
                  </a:cubicBezTo>
                  <a:cubicBezTo>
                    <a:pt x="1166" y="5799"/>
                    <a:pt x="2819" y="12102"/>
                    <a:pt x="6157" y="12102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97" name="Google Shape;797;p33"/>
            <p:cNvSpPr/>
            <p:nvPr/>
          </p:nvSpPr>
          <p:spPr>
            <a:xfrm rot="8100000">
              <a:off x="5174278" y="173977"/>
              <a:ext cx="186323" cy="302547"/>
            </a:xfrm>
            <a:custGeom>
              <a:avLst/>
              <a:gdLst/>
              <a:ahLst/>
              <a:cxnLst/>
              <a:rect l="l" t="t" r="r" b="b"/>
              <a:pathLst>
                <a:path w="7453" h="12102" extrusionOk="0">
                  <a:moveTo>
                    <a:pt x="0" y="0"/>
                  </a:moveTo>
                  <a:cubicBezTo>
                    <a:pt x="0" y="2121"/>
                    <a:pt x="690" y="5273"/>
                    <a:pt x="2760" y="5733"/>
                  </a:cubicBezTo>
                  <a:cubicBezTo>
                    <a:pt x="4526" y="6126"/>
                    <a:pt x="7232" y="4770"/>
                    <a:pt x="7431" y="2972"/>
                  </a:cubicBezTo>
                  <a:cubicBezTo>
                    <a:pt x="7611" y="1353"/>
                    <a:pt x="3222" y="1277"/>
                    <a:pt x="2548" y="2760"/>
                  </a:cubicBezTo>
                  <a:cubicBezTo>
                    <a:pt x="1166" y="5799"/>
                    <a:pt x="2819" y="12102"/>
                    <a:pt x="6157" y="12102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98" name="Google Shape;798;p33"/>
            <p:cNvSpPr/>
            <p:nvPr/>
          </p:nvSpPr>
          <p:spPr>
            <a:xfrm rot="-6069090">
              <a:off x="8613850" y="456202"/>
              <a:ext cx="186321" cy="302544"/>
            </a:xfrm>
            <a:custGeom>
              <a:avLst/>
              <a:gdLst/>
              <a:ahLst/>
              <a:cxnLst/>
              <a:rect l="l" t="t" r="r" b="b"/>
              <a:pathLst>
                <a:path w="7453" h="12102" extrusionOk="0">
                  <a:moveTo>
                    <a:pt x="0" y="0"/>
                  </a:moveTo>
                  <a:cubicBezTo>
                    <a:pt x="0" y="2121"/>
                    <a:pt x="690" y="5273"/>
                    <a:pt x="2760" y="5733"/>
                  </a:cubicBezTo>
                  <a:cubicBezTo>
                    <a:pt x="4526" y="6126"/>
                    <a:pt x="7232" y="4770"/>
                    <a:pt x="7431" y="2972"/>
                  </a:cubicBezTo>
                  <a:cubicBezTo>
                    <a:pt x="7611" y="1353"/>
                    <a:pt x="3222" y="1277"/>
                    <a:pt x="2548" y="2760"/>
                  </a:cubicBezTo>
                  <a:cubicBezTo>
                    <a:pt x="1166" y="5799"/>
                    <a:pt x="2819" y="12102"/>
                    <a:pt x="6157" y="12102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99" name="Google Shape;799;p33"/>
            <p:cNvSpPr/>
            <p:nvPr/>
          </p:nvSpPr>
          <p:spPr>
            <a:xfrm>
              <a:off x="6227300" y="173975"/>
              <a:ext cx="186325" cy="302550"/>
            </a:xfrm>
            <a:custGeom>
              <a:avLst/>
              <a:gdLst/>
              <a:ahLst/>
              <a:cxnLst/>
              <a:rect l="l" t="t" r="r" b="b"/>
              <a:pathLst>
                <a:path w="7453" h="12102" extrusionOk="0">
                  <a:moveTo>
                    <a:pt x="0" y="0"/>
                  </a:moveTo>
                  <a:cubicBezTo>
                    <a:pt x="0" y="2121"/>
                    <a:pt x="690" y="5273"/>
                    <a:pt x="2760" y="5733"/>
                  </a:cubicBezTo>
                  <a:cubicBezTo>
                    <a:pt x="4526" y="6126"/>
                    <a:pt x="7232" y="4770"/>
                    <a:pt x="7431" y="2972"/>
                  </a:cubicBezTo>
                  <a:cubicBezTo>
                    <a:pt x="7611" y="1353"/>
                    <a:pt x="3222" y="1277"/>
                    <a:pt x="2548" y="2760"/>
                  </a:cubicBezTo>
                  <a:cubicBezTo>
                    <a:pt x="1166" y="5799"/>
                    <a:pt x="2819" y="12102"/>
                    <a:pt x="6157" y="12102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0" name="Google Shape;800;p33"/>
            <p:cNvSpPr/>
            <p:nvPr/>
          </p:nvSpPr>
          <p:spPr>
            <a:xfrm rot="8100000">
              <a:off x="8809753" y="3608302"/>
              <a:ext cx="186323" cy="302547"/>
            </a:xfrm>
            <a:custGeom>
              <a:avLst/>
              <a:gdLst/>
              <a:ahLst/>
              <a:cxnLst/>
              <a:rect l="l" t="t" r="r" b="b"/>
              <a:pathLst>
                <a:path w="7453" h="12102" extrusionOk="0">
                  <a:moveTo>
                    <a:pt x="0" y="0"/>
                  </a:moveTo>
                  <a:cubicBezTo>
                    <a:pt x="0" y="2121"/>
                    <a:pt x="690" y="5273"/>
                    <a:pt x="2760" y="5733"/>
                  </a:cubicBezTo>
                  <a:cubicBezTo>
                    <a:pt x="4526" y="6126"/>
                    <a:pt x="7232" y="4770"/>
                    <a:pt x="7431" y="2972"/>
                  </a:cubicBezTo>
                  <a:cubicBezTo>
                    <a:pt x="7611" y="1353"/>
                    <a:pt x="3222" y="1277"/>
                    <a:pt x="2548" y="2760"/>
                  </a:cubicBezTo>
                  <a:cubicBezTo>
                    <a:pt x="1166" y="5799"/>
                    <a:pt x="2819" y="12102"/>
                    <a:pt x="6157" y="12102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1" name="Google Shape;801;p33"/>
            <p:cNvSpPr/>
            <p:nvPr/>
          </p:nvSpPr>
          <p:spPr>
            <a:xfrm rot="-6069090">
              <a:off x="237700" y="2880727"/>
              <a:ext cx="186321" cy="302544"/>
            </a:xfrm>
            <a:custGeom>
              <a:avLst/>
              <a:gdLst/>
              <a:ahLst/>
              <a:cxnLst/>
              <a:rect l="l" t="t" r="r" b="b"/>
              <a:pathLst>
                <a:path w="7453" h="12102" extrusionOk="0">
                  <a:moveTo>
                    <a:pt x="0" y="0"/>
                  </a:moveTo>
                  <a:cubicBezTo>
                    <a:pt x="0" y="2121"/>
                    <a:pt x="690" y="5273"/>
                    <a:pt x="2760" y="5733"/>
                  </a:cubicBezTo>
                  <a:cubicBezTo>
                    <a:pt x="4526" y="6126"/>
                    <a:pt x="7232" y="4770"/>
                    <a:pt x="7431" y="2972"/>
                  </a:cubicBezTo>
                  <a:cubicBezTo>
                    <a:pt x="7611" y="1353"/>
                    <a:pt x="3222" y="1277"/>
                    <a:pt x="2548" y="2760"/>
                  </a:cubicBezTo>
                  <a:cubicBezTo>
                    <a:pt x="1166" y="5799"/>
                    <a:pt x="2819" y="12102"/>
                    <a:pt x="6157" y="12102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2" name="Google Shape;802;p33"/>
            <p:cNvSpPr/>
            <p:nvPr/>
          </p:nvSpPr>
          <p:spPr>
            <a:xfrm>
              <a:off x="-127450" y="1131775"/>
              <a:ext cx="740250" cy="1635625"/>
            </a:xfrm>
            <a:custGeom>
              <a:avLst/>
              <a:gdLst/>
              <a:ahLst/>
              <a:cxnLst/>
              <a:rect l="l" t="t" r="r" b="b"/>
              <a:pathLst>
                <a:path w="29610" h="65425" extrusionOk="0">
                  <a:moveTo>
                    <a:pt x="0" y="0"/>
                  </a:moveTo>
                  <a:cubicBezTo>
                    <a:pt x="9123" y="4801"/>
                    <a:pt x="17335" y="12721"/>
                    <a:pt x="21656" y="22082"/>
                  </a:cubicBezTo>
                  <a:cubicBezTo>
                    <a:pt x="24041" y="27249"/>
                    <a:pt x="16026" y="33717"/>
                    <a:pt x="18472" y="38855"/>
                  </a:cubicBezTo>
                  <a:cubicBezTo>
                    <a:pt x="21436" y="45080"/>
                    <a:pt x="31281" y="49874"/>
                    <a:pt x="29300" y="56478"/>
                  </a:cubicBezTo>
                  <a:cubicBezTo>
                    <a:pt x="26484" y="65868"/>
                    <a:pt x="11077" y="65395"/>
                    <a:pt x="1274" y="65395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3" name="Google Shape;803;p33"/>
            <p:cNvSpPr/>
            <p:nvPr/>
          </p:nvSpPr>
          <p:spPr>
            <a:xfrm>
              <a:off x="5748550" y="-89075"/>
              <a:ext cx="2643400" cy="1393100"/>
            </a:xfrm>
            <a:custGeom>
              <a:avLst/>
              <a:gdLst/>
              <a:ahLst/>
              <a:cxnLst/>
              <a:rect l="l" t="t" r="r" b="b"/>
              <a:pathLst>
                <a:path w="105736" h="55724" extrusionOk="0">
                  <a:moveTo>
                    <a:pt x="0" y="1911"/>
                  </a:moveTo>
                  <a:cubicBezTo>
                    <a:pt x="1955" y="14290"/>
                    <a:pt x="5114" y="26581"/>
                    <a:pt x="9767" y="38218"/>
                  </a:cubicBezTo>
                  <a:cubicBezTo>
                    <a:pt x="12325" y="44615"/>
                    <a:pt x="14530" y="53820"/>
                    <a:pt x="21232" y="55416"/>
                  </a:cubicBezTo>
                  <a:cubicBezTo>
                    <a:pt x="26922" y="56771"/>
                    <a:pt x="33446" y="53182"/>
                    <a:pt x="37581" y="49046"/>
                  </a:cubicBezTo>
                  <a:cubicBezTo>
                    <a:pt x="44687" y="41938"/>
                    <a:pt x="43666" y="27426"/>
                    <a:pt x="52656" y="22931"/>
                  </a:cubicBezTo>
                  <a:cubicBezTo>
                    <a:pt x="56569" y="20974"/>
                    <a:pt x="61644" y="23203"/>
                    <a:pt x="65608" y="25054"/>
                  </a:cubicBezTo>
                  <a:cubicBezTo>
                    <a:pt x="70627" y="27397"/>
                    <a:pt x="76507" y="27035"/>
                    <a:pt x="81956" y="28026"/>
                  </a:cubicBezTo>
                  <a:cubicBezTo>
                    <a:pt x="86278" y="28812"/>
                    <a:pt x="91126" y="30493"/>
                    <a:pt x="95120" y="28663"/>
                  </a:cubicBezTo>
                  <a:cubicBezTo>
                    <a:pt x="104383" y="24419"/>
                    <a:pt x="105736" y="10189"/>
                    <a:pt x="105736" y="0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4" name="Google Shape;804;p33"/>
            <p:cNvSpPr/>
            <p:nvPr/>
          </p:nvSpPr>
          <p:spPr>
            <a:xfrm>
              <a:off x="8540575" y="4101580"/>
              <a:ext cx="891775" cy="1088675"/>
            </a:xfrm>
            <a:custGeom>
              <a:avLst/>
              <a:gdLst/>
              <a:ahLst/>
              <a:cxnLst/>
              <a:rect l="l" t="t" r="r" b="b"/>
              <a:pathLst>
                <a:path w="35671" h="43547" extrusionOk="0">
                  <a:moveTo>
                    <a:pt x="35671" y="870"/>
                  </a:moveTo>
                  <a:cubicBezTo>
                    <a:pt x="31185" y="-1053"/>
                    <a:pt x="22941" y="407"/>
                    <a:pt x="21657" y="5116"/>
                  </a:cubicBezTo>
                  <a:cubicBezTo>
                    <a:pt x="20110" y="10790"/>
                    <a:pt x="23439" y="17479"/>
                    <a:pt x="20808" y="22739"/>
                  </a:cubicBezTo>
                  <a:cubicBezTo>
                    <a:pt x="18528" y="27297"/>
                    <a:pt x="11029" y="26361"/>
                    <a:pt x="7219" y="29746"/>
                  </a:cubicBezTo>
                  <a:cubicBezTo>
                    <a:pt x="3338" y="33194"/>
                    <a:pt x="2881" y="39228"/>
                    <a:pt x="0" y="43547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05" name="Google Shape;805;p33"/>
            <p:cNvSpPr/>
            <p:nvPr/>
          </p:nvSpPr>
          <p:spPr>
            <a:xfrm>
              <a:off x="3678400" y="4660696"/>
              <a:ext cx="2777250" cy="550775"/>
            </a:xfrm>
            <a:custGeom>
              <a:avLst/>
              <a:gdLst/>
              <a:ahLst/>
              <a:cxnLst/>
              <a:rect l="l" t="t" r="r" b="b"/>
              <a:pathLst>
                <a:path w="111090" h="22031" extrusionOk="0">
                  <a:moveTo>
                    <a:pt x="0" y="21394"/>
                  </a:moveTo>
                  <a:cubicBezTo>
                    <a:pt x="0" y="16456"/>
                    <a:pt x="2379" y="10440"/>
                    <a:pt x="6795" y="8230"/>
                  </a:cubicBezTo>
                  <a:cubicBezTo>
                    <a:pt x="14648" y="4301"/>
                    <a:pt x="24370" y="8380"/>
                    <a:pt x="33123" y="9079"/>
                  </a:cubicBezTo>
                  <a:cubicBezTo>
                    <a:pt x="40748" y="9688"/>
                    <a:pt x="47513" y="3794"/>
                    <a:pt x="54355" y="374"/>
                  </a:cubicBezTo>
                  <a:cubicBezTo>
                    <a:pt x="57506" y="-1201"/>
                    <a:pt x="60924" y="2932"/>
                    <a:pt x="64122" y="4408"/>
                  </a:cubicBezTo>
                  <a:cubicBezTo>
                    <a:pt x="69719" y="6991"/>
                    <a:pt x="75793" y="9292"/>
                    <a:pt x="81957" y="9292"/>
                  </a:cubicBezTo>
                  <a:cubicBezTo>
                    <a:pt x="89677" y="9292"/>
                    <a:pt x="97732" y="6139"/>
                    <a:pt x="105100" y="8442"/>
                  </a:cubicBezTo>
                  <a:cubicBezTo>
                    <a:pt x="108510" y="9508"/>
                    <a:pt x="110690" y="13805"/>
                    <a:pt x="111045" y="17360"/>
                  </a:cubicBezTo>
                  <a:cubicBezTo>
                    <a:pt x="111225" y="19160"/>
                    <a:pt x="110093" y="22031"/>
                    <a:pt x="108285" y="22031"/>
                  </a:cubicBez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806" name="Google Shape;806;p33"/>
          <p:cNvGrpSpPr/>
          <p:nvPr/>
        </p:nvGrpSpPr>
        <p:grpSpPr>
          <a:xfrm>
            <a:off x="780400" y="2536571"/>
            <a:ext cx="1424606" cy="2066920"/>
            <a:chOff x="157500" y="2895571"/>
            <a:chExt cx="1424606" cy="2066920"/>
          </a:xfrm>
        </p:grpSpPr>
        <p:sp>
          <p:nvSpPr>
            <p:cNvPr id="807" name="Google Shape;807;p33"/>
            <p:cNvSpPr/>
            <p:nvPr/>
          </p:nvSpPr>
          <p:spPr>
            <a:xfrm>
              <a:off x="157500" y="2895571"/>
              <a:ext cx="1424606" cy="2066920"/>
            </a:xfrm>
            <a:custGeom>
              <a:avLst/>
              <a:gdLst/>
              <a:ahLst/>
              <a:cxnLst/>
              <a:rect l="l" t="t" r="r" b="b"/>
              <a:pathLst>
                <a:path w="32293" h="46853" extrusionOk="0">
                  <a:moveTo>
                    <a:pt x="18162" y="0"/>
                  </a:moveTo>
                  <a:cubicBezTo>
                    <a:pt x="16890" y="0"/>
                    <a:pt x="15617" y="177"/>
                    <a:pt x="14410" y="515"/>
                  </a:cubicBezTo>
                  <a:cubicBezTo>
                    <a:pt x="13074" y="889"/>
                    <a:pt x="11764" y="1501"/>
                    <a:pt x="10726" y="2436"/>
                  </a:cubicBezTo>
                  <a:cubicBezTo>
                    <a:pt x="10196" y="2912"/>
                    <a:pt x="9902" y="3501"/>
                    <a:pt x="9451" y="4025"/>
                  </a:cubicBezTo>
                  <a:cubicBezTo>
                    <a:pt x="9058" y="4480"/>
                    <a:pt x="8473" y="4800"/>
                    <a:pt x="8007" y="5184"/>
                  </a:cubicBezTo>
                  <a:cubicBezTo>
                    <a:pt x="7088" y="5941"/>
                    <a:pt x="6630" y="7062"/>
                    <a:pt x="6242" y="8164"/>
                  </a:cubicBezTo>
                  <a:cubicBezTo>
                    <a:pt x="5536" y="10170"/>
                    <a:pt x="5259" y="12546"/>
                    <a:pt x="5323" y="14671"/>
                  </a:cubicBezTo>
                  <a:cubicBezTo>
                    <a:pt x="5369" y="16163"/>
                    <a:pt x="5710" y="17677"/>
                    <a:pt x="6537" y="18918"/>
                  </a:cubicBezTo>
                  <a:cubicBezTo>
                    <a:pt x="7014" y="19631"/>
                    <a:pt x="7646" y="20242"/>
                    <a:pt x="8379" y="20687"/>
                  </a:cubicBezTo>
                  <a:cubicBezTo>
                    <a:pt x="8836" y="20964"/>
                    <a:pt x="10060" y="21741"/>
                    <a:pt x="9204" y="22300"/>
                  </a:cubicBezTo>
                  <a:cubicBezTo>
                    <a:pt x="8821" y="22550"/>
                    <a:pt x="8353" y="22548"/>
                    <a:pt x="7964" y="22802"/>
                  </a:cubicBezTo>
                  <a:cubicBezTo>
                    <a:pt x="7613" y="23030"/>
                    <a:pt x="7356" y="23387"/>
                    <a:pt x="6929" y="23488"/>
                  </a:cubicBezTo>
                  <a:cubicBezTo>
                    <a:pt x="6829" y="23511"/>
                    <a:pt x="6726" y="23519"/>
                    <a:pt x="6623" y="23519"/>
                  </a:cubicBezTo>
                  <a:cubicBezTo>
                    <a:pt x="6496" y="23519"/>
                    <a:pt x="6368" y="23508"/>
                    <a:pt x="6240" y="23504"/>
                  </a:cubicBezTo>
                  <a:cubicBezTo>
                    <a:pt x="6214" y="23503"/>
                    <a:pt x="6188" y="23503"/>
                    <a:pt x="6162" y="23503"/>
                  </a:cubicBezTo>
                  <a:cubicBezTo>
                    <a:pt x="5316" y="23503"/>
                    <a:pt x="4459" y="23882"/>
                    <a:pt x="3940" y="24558"/>
                  </a:cubicBezTo>
                  <a:cubicBezTo>
                    <a:pt x="3364" y="25311"/>
                    <a:pt x="3456" y="26292"/>
                    <a:pt x="3469" y="27181"/>
                  </a:cubicBezTo>
                  <a:cubicBezTo>
                    <a:pt x="3486" y="28249"/>
                    <a:pt x="3517" y="29318"/>
                    <a:pt x="3517" y="30387"/>
                  </a:cubicBezTo>
                  <a:cubicBezTo>
                    <a:pt x="3517" y="30441"/>
                    <a:pt x="3519" y="30495"/>
                    <a:pt x="3495" y="30545"/>
                  </a:cubicBezTo>
                  <a:cubicBezTo>
                    <a:pt x="3460" y="30617"/>
                    <a:pt x="3377" y="30644"/>
                    <a:pt x="3271" y="30644"/>
                  </a:cubicBezTo>
                  <a:cubicBezTo>
                    <a:pt x="2983" y="30644"/>
                    <a:pt x="2523" y="30451"/>
                    <a:pt x="2370" y="30451"/>
                  </a:cubicBezTo>
                  <a:cubicBezTo>
                    <a:pt x="1434" y="30451"/>
                    <a:pt x="558" y="31102"/>
                    <a:pt x="310" y="32010"/>
                  </a:cubicBezTo>
                  <a:cubicBezTo>
                    <a:pt x="1" y="33141"/>
                    <a:pt x="405" y="34640"/>
                    <a:pt x="602" y="35768"/>
                  </a:cubicBezTo>
                  <a:cubicBezTo>
                    <a:pt x="830" y="37067"/>
                    <a:pt x="1169" y="38356"/>
                    <a:pt x="1770" y="39534"/>
                  </a:cubicBezTo>
                  <a:cubicBezTo>
                    <a:pt x="2424" y="40825"/>
                    <a:pt x="3364" y="41997"/>
                    <a:pt x="3514" y="43485"/>
                  </a:cubicBezTo>
                  <a:cubicBezTo>
                    <a:pt x="3595" y="44289"/>
                    <a:pt x="3474" y="45155"/>
                    <a:pt x="4020" y="45827"/>
                  </a:cubicBezTo>
                  <a:cubicBezTo>
                    <a:pt x="4546" y="46474"/>
                    <a:pt x="5394" y="46757"/>
                    <a:pt x="6230" y="46757"/>
                  </a:cubicBezTo>
                  <a:cubicBezTo>
                    <a:pt x="6603" y="46757"/>
                    <a:pt x="6974" y="46701"/>
                    <a:pt x="7312" y="46594"/>
                  </a:cubicBezTo>
                  <a:cubicBezTo>
                    <a:pt x="8732" y="46148"/>
                    <a:pt x="9460" y="44576"/>
                    <a:pt x="10754" y="43894"/>
                  </a:cubicBezTo>
                  <a:cubicBezTo>
                    <a:pt x="11094" y="43716"/>
                    <a:pt x="11470" y="43620"/>
                    <a:pt x="11827" y="43479"/>
                  </a:cubicBezTo>
                  <a:cubicBezTo>
                    <a:pt x="13305" y="42899"/>
                    <a:pt x="14372" y="41592"/>
                    <a:pt x="15208" y="40244"/>
                  </a:cubicBezTo>
                  <a:cubicBezTo>
                    <a:pt x="15371" y="39982"/>
                    <a:pt x="15684" y="39784"/>
                    <a:pt x="15972" y="39784"/>
                  </a:cubicBezTo>
                  <a:cubicBezTo>
                    <a:pt x="16166" y="39784"/>
                    <a:pt x="16349" y="39873"/>
                    <a:pt x="16470" y="40091"/>
                  </a:cubicBezTo>
                  <a:cubicBezTo>
                    <a:pt x="16847" y="40774"/>
                    <a:pt x="16465" y="42034"/>
                    <a:pt x="16415" y="42776"/>
                  </a:cubicBezTo>
                  <a:cubicBezTo>
                    <a:pt x="16336" y="43939"/>
                    <a:pt x="16284" y="45102"/>
                    <a:pt x="16257" y="46268"/>
                  </a:cubicBezTo>
                  <a:cubicBezTo>
                    <a:pt x="16254" y="46373"/>
                    <a:pt x="16253" y="46484"/>
                    <a:pt x="16310" y="46573"/>
                  </a:cubicBezTo>
                  <a:cubicBezTo>
                    <a:pt x="16440" y="46786"/>
                    <a:pt x="16891" y="46853"/>
                    <a:pt x="17431" y="46853"/>
                  </a:cubicBezTo>
                  <a:cubicBezTo>
                    <a:pt x="18321" y="46853"/>
                    <a:pt x="19454" y="46672"/>
                    <a:pt x="19808" y="46664"/>
                  </a:cubicBezTo>
                  <a:cubicBezTo>
                    <a:pt x="20591" y="46647"/>
                    <a:pt x="21375" y="46638"/>
                    <a:pt x="22158" y="46638"/>
                  </a:cubicBezTo>
                  <a:cubicBezTo>
                    <a:pt x="22749" y="46638"/>
                    <a:pt x="23341" y="46643"/>
                    <a:pt x="23932" y="46653"/>
                  </a:cubicBezTo>
                  <a:cubicBezTo>
                    <a:pt x="23932" y="46653"/>
                    <a:pt x="23932" y="46653"/>
                    <a:pt x="23932" y="46653"/>
                  </a:cubicBezTo>
                  <a:cubicBezTo>
                    <a:pt x="24089" y="46653"/>
                    <a:pt x="23912" y="44559"/>
                    <a:pt x="23896" y="44375"/>
                  </a:cubicBezTo>
                  <a:cubicBezTo>
                    <a:pt x="23776" y="43016"/>
                    <a:pt x="23552" y="41677"/>
                    <a:pt x="23825" y="40316"/>
                  </a:cubicBezTo>
                  <a:cubicBezTo>
                    <a:pt x="23941" y="39854"/>
                    <a:pt x="24229" y="39764"/>
                    <a:pt x="24581" y="39764"/>
                  </a:cubicBezTo>
                  <a:cubicBezTo>
                    <a:pt x="24761" y="39764"/>
                    <a:pt x="24957" y="39787"/>
                    <a:pt x="25156" y="39797"/>
                  </a:cubicBezTo>
                  <a:cubicBezTo>
                    <a:pt x="25509" y="41495"/>
                    <a:pt x="25726" y="43310"/>
                    <a:pt x="26269" y="44956"/>
                  </a:cubicBezTo>
                  <a:cubicBezTo>
                    <a:pt x="26658" y="46138"/>
                    <a:pt x="27667" y="46726"/>
                    <a:pt x="28885" y="46739"/>
                  </a:cubicBezTo>
                  <a:cubicBezTo>
                    <a:pt x="28902" y="46739"/>
                    <a:pt x="28920" y="46740"/>
                    <a:pt x="28937" y="46740"/>
                  </a:cubicBezTo>
                  <a:cubicBezTo>
                    <a:pt x="29578" y="46740"/>
                    <a:pt x="30231" y="46605"/>
                    <a:pt x="30766" y="46252"/>
                  </a:cubicBezTo>
                  <a:cubicBezTo>
                    <a:pt x="31610" y="45692"/>
                    <a:pt x="31805" y="44798"/>
                    <a:pt x="31674" y="43845"/>
                  </a:cubicBezTo>
                  <a:cubicBezTo>
                    <a:pt x="31574" y="43122"/>
                    <a:pt x="31547" y="42392"/>
                    <a:pt x="31442" y="41671"/>
                  </a:cubicBezTo>
                  <a:cubicBezTo>
                    <a:pt x="31407" y="41421"/>
                    <a:pt x="31210" y="39871"/>
                    <a:pt x="30895" y="39788"/>
                  </a:cubicBezTo>
                  <a:lnTo>
                    <a:pt x="30895" y="39788"/>
                  </a:lnTo>
                  <a:cubicBezTo>
                    <a:pt x="30996" y="39814"/>
                    <a:pt x="31089" y="39827"/>
                    <a:pt x="31172" y="39827"/>
                  </a:cubicBezTo>
                  <a:cubicBezTo>
                    <a:pt x="32292" y="39827"/>
                    <a:pt x="31902" y="37593"/>
                    <a:pt x="31733" y="36845"/>
                  </a:cubicBezTo>
                  <a:cubicBezTo>
                    <a:pt x="31562" y="36094"/>
                    <a:pt x="31155" y="35363"/>
                    <a:pt x="30487" y="34976"/>
                  </a:cubicBezTo>
                  <a:cubicBezTo>
                    <a:pt x="30346" y="34894"/>
                    <a:pt x="30185" y="34818"/>
                    <a:pt x="30109" y="34674"/>
                  </a:cubicBezTo>
                  <a:cubicBezTo>
                    <a:pt x="29991" y="34449"/>
                    <a:pt x="30143" y="34166"/>
                    <a:pt x="30348" y="34013"/>
                  </a:cubicBezTo>
                  <a:cubicBezTo>
                    <a:pt x="30553" y="33859"/>
                    <a:pt x="30806" y="33783"/>
                    <a:pt x="31011" y="33629"/>
                  </a:cubicBezTo>
                  <a:cubicBezTo>
                    <a:pt x="31457" y="33294"/>
                    <a:pt x="31573" y="32683"/>
                    <a:pt x="31639" y="32127"/>
                  </a:cubicBezTo>
                  <a:cubicBezTo>
                    <a:pt x="31828" y="30530"/>
                    <a:pt x="32049" y="28676"/>
                    <a:pt x="31880" y="26970"/>
                  </a:cubicBezTo>
                  <a:cubicBezTo>
                    <a:pt x="31828" y="26430"/>
                    <a:pt x="31736" y="25906"/>
                    <a:pt x="31593" y="25413"/>
                  </a:cubicBezTo>
                  <a:cubicBezTo>
                    <a:pt x="31407" y="24769"/>
                    <a:pt x="31032" y="24154"/>
                    <a:pt x="30454" y="23818"/>
                  </a:cubicBezTo>
                  <a:cubicBezTo>
                    <a:pt x="29944" y="23522"/>
                    <a:pt x="29341" y="23470"/>
                    <a:pt x="28744" y="23470"/>
                  </a:cubicBezTo>
                  <a:cubicBezTo>
                    <a:pt x="28605" y="23470"/>
                    <a:pt x="28466" y="23473"/>
                    <a:pt x="28328" y="23476"/>
                  </a:cubicBezTo>
                  <a:cubicBezTo>
                    <a:pt x="27723" y="23490"/>
                    <a:pt x="27057" y="23565"/>
                    <a:pt x="26405" y="23565"/>
                  </a:cubicBezTo>
                  <a:cubicBezTo>
                    <a:pt x="25875" y="23565"/>
                    <a:pt x="25353" y="23516"/>
                    <a:pt x="24881" y="23344"/>
                  </a:cubicBezTo>
                  <a:cubicBezTo>
                    <a:pt x="24522" y="23213"/>
                    <a:pt x="24353" y="22979"/>
                    <a:pt x="24562" y="22632"/>
                  </a:cubicBezTo>
                  <a:cubicBezTo>
                    <a:pt x="24790" y="22252"/>
                    <a:pt x="25287" y="21932"/>
                    <a:pt x="25568" y="21574"/>
                  </a:cubicBezTo>
                  <a:cubicBezTo>
                    <a:pt x="25703" y="21401"/>
                    <a:pt x="26144" y="20481"/>
                    <a:pt x="26306" y="20437"/>
                  </a:cubicBezTo>
                  <a:cubicBezTo>
                    <a:pt x="28042" y="19976"/>
                    <a:pt x="29545" y="18221"/>
                    <a:pt x="29549" y="16387"/>
                  </a:cubicBezTo>
                  <a:cubicBezTo>
                    <a:pt x="29552" y="15656"/>
                    <a:pt x="29165" y="14987"/>
                    <a:pt x="29174" y="14253"/>
                  </a:cubicBezTo>
                  <a:cubicBezTo>
                    <a:pt x="29183" y="13554"/>
                    <a:pt x="29550" y="12915"/>
                    <a:pt x="29734" y="12240"/>
                  </a:cubicBezTo>
                  <a:cubicBezTo>
                    <a:pt x="30104" y="10886"/>
                    <a:pt x="29711" y="9435"/>
                    <a:pt x="29113" y="8165"/>
                  </a:cubicBezTo>
                  <a:cubicBezTo>
                    <a:pt x="27680" y="5124"/>
                    <a:pt x="26213" y="2266"/>
                    <a:pt x="22958" y="919"/>
                  </a:cubicBezTo>
                  <a:cubicBezTo>
                    <a:pt x="21453" y="296"/>
                    <a:pt x="19807" y="0"/>
                    <a:pt x="181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dist="47625" dir="2880000" algn="bl" rotWithShape="0">
                <a:schemeClr val="accent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3"/>
            <p:cNvSpPr/>
            <p:nvPr/>
          </p:nvSpPr>
          <p:spPr>
            <a:xfrm>
              <a:off x="457914" y="4497337"/>
              <a:ext cx="318510" cy="350891"/>
            </a:xfrm>
            <a:custGeom>
              <a:avLst/>
              <a:gdLst/>
              <a:ahLst/>
              <a:cxnLst/>
              <a:rect l="l" t="t" r="r" b="b"/>
              <a:pathLst>
                <a:path w="7220" h="7954" extrusionOk="0">
                  <a:moveTo>
                    <a:pt x="7175" y="1"/>
                  </a:moveTo>
                  <a:cubicBezTo>
                    <a:pt x="7165" y="1"/>
                    <a:pt x="7154" y="6"/>
                    <a:pt x="7145" y="16"/>
                  </a:cubicBezTo>
                  <a:cubicBezTo>
                    <a:pt x="6731" y="478"/>
                    <a:pt x="6240" y="676"/>
                    <a:pt x="5827" y="904"/>
                  </a:cubicBezTo>
                  <a:cubicBezTo>
                    <a:pt x="5388" y="1139"/>
                    <a:pt x="5146" y="1448"/>
                    <a:pt x="4574" y="1770"/>
                  </a:cubicBezTo>
                  <a:cubicBezTo>
                    <a:pt x="4209" y="1970"/>
                    <a:pt x="3839" y="2106"/>
                    <a:pt x="3491" y="2259"/>
                  </a:cubicBezTo>
                  <a:cubicBezTo>
                    <a:pt x="3316" y="2338"/>
                    <a:pt x="3147" y="2421"/>
                    <a:pt x="2983" y="2521"/>
                  </a:cubicBezTo>
                  <a:cubicBezTo>
                    <a:pt x="2898" y="2571"/>
                    <a:pt x="2825" y="2621"/>
                    <a:pt x="2737" y="2689"/>
                  </a:cubicBezTo>
                  <a:cubicBezTo>
                    <a:pt x="2630" y="2766"/>
                    <a:pt x="2523" y="2851"/>
                    <a:pt x="2422" y="2945"/>
                  </a:cubicBezTo>
                  <a:cubicBezTo>
                    <a:pt x="2074" y="3272"/>
                    <a:pt x="1798" y="3643"/>
                    <a:pt x="1471" y="3992"/>
                  </a:cubicBezTo>
                  <a:cubicBezTo>
                    <a:pt x="1225" y="4248"/>
                    <a:pt x="957" y="4500"/>
                    <a:pt x="707" y="4767"/>
                  </a:cubicBezTo>
                  <a:cubicBezTo>
                    <a:pt x="461" y="5037"/>
                    <a:pt x="232" y="5327"/>
                    <a:pt x="100" y="5657"/>
                  </a:cubicBezTo>
                  <a:cubicBezTo>
                    <a:pt x="1" y="5892"/>
                    <a:pt x="5" y="6283"/>
                    <a:pt x="25" y="6696"/>
                  </a:cubicBezTo>
                  <a:cubicBezTo>
                    <a:pt x="43" y="7112"/>
                    <a:pt x="88" y="7545"/>
                    <a:pt x="25" y="7953"/>
                  </a:cubicBezTo>
                  <a:cubicBezTo>
                    <a:pt x="174" y="7559"/>
                    <a:pt x="510" y="7283"/>
                    <a:pt x="834" y="7107"/>
                  </a:cubicBezTo>
                  <a:cubicBezTo>
                    <a:pt x="1159" y="6929"/>
                    <a:pt x="1464" y="6839"/>
                    <a:pt x="1617" y="6724"/>
                  </a:cubicBezTo>
                  <a:cubicBezTo>
                    <a:pt x="1823" y="6560"/>
                    <a:pt x="2005" y="6370"/>
                    <a:pt x="2191" y="6175"/>
                  </a:cubicBezTo>
                  <a:cubicBezTo>
                    <a:pt x="2383" y="5987"/>
                    <a:pt x="2580" y="5794"/>
                    <a:pt x="2821" y="5671"/>
                  </a:cubicBezTo>
                  <a:cubicBezTo>
                    <a:pt x="3140" y="5498"/>
                    <a:pt x="3498" y="5446"/>
                    <a:pt x="3840" y="5368"/>
                  </a:cubicBezTo>
                  <a:cubicBezTo>
                    <a:pt x="3940" y="5346"/>
                    <a:pt x="4035" y="5318"/>
                    <a:pt x="4125" y="5284"/>
                  </a:cubicBezTo>
                  <a:cubicBezTo>
                    <a:pt x="4238" y="5237"/>
                    <a:pt x="4361" y="5178"/>
                    <a:pt x="4472" y="5120"/>
                  </a:cubicBezTo>
                  <a:cubicBezTo>
                    <a:pt x="4698" y="4996"/>
                    <a:pt x="4908" y="4845"/>
                    <a:pt x="5105" y="4674"/>
                  </a:cubicBezTo>
                  <a:cubicBezTo>
                    <a:pt x="5499" y="4336"/>
                    <a:pt x="5840" y="3918"/>
                    <a:pt x="6165" y="3471"/>
                  </a:cubicBezTo>
                  <a:cubicBezTo>
                    <a:pt x="6668" y="2767"/>
                    <a:pt x="6980" y="2347"/>
                    <a:pt x="7107" y="1763"/>
                  </a:cubicBezTo>
                  <a:cubicBezTo>
                    <a:pt x="7219" y="1210"/>
                    <a:pt x="7142" y="656"/>
                    <a:pt x="7205" y="42"/>
                  </a:cubicBezTo>
                  <a:cubicBezTo>
                    <a:pt x="7209" y="16"/>
                    <a:pt x="7194" y="1"/>
                    <a:pt x="7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3"/>
            <p:cNvSpPr/>
            <p:nvPr/>
          </p:nvSpPr>
          <p:spPr>
            <a:xfrm>
              <a:off x="478957" y="4539951"/>
              <a:ext cx="274484" cy="256529"/>
            </a:xfrm>
            <a:custGeom>
              <a:avLst/>
              <a:gdLst/>
              <a:ahLst/>
              <a:cxnLst/>
              <a:rect l="l" t="t" r="r" b="b"/>
              <a:pathLst>
                <a:path w="6222" h="5815" extrusionOk="0">
                  <a:moveTo>
                    <a:pt x="6221" y="1"/>
                  </a:moveTo>
                  <a:cubicBezTo>
                    <a:pt x="5823" y="467"/>
                    <a:pt x="5434" y="776"/>
                    <a:pt x="5034" y="1036"/>
                  </a:cubicBezTo>
                  <a:cubicBezTo>
                    <a:pt x="4632" y="1293"/>
                    <a:pt x="4211" y="1501"/>
                    <a:pt x="3694" y="1705"/>
                  </a:cubicBezTo>
                  <a:cubicBezTo>
                    <a:pt x="3315" y="1852"/>
                    <a:pt x="3001" y="2114"/>
                    <a:pt x="2668" y="2372"/>
                  </a:cubicBezTo>
                  <a:cubicBezTo>
                    <a:pt x="2415" y="2567"/>
                    <a:pt x="2224" y="2824"/>
                    <a:pt x="2024" y="3062"/>
                  </a:cubicBezTo>
                  <a:cubicBezTo>
                    <a:pt x="1674" y="3475"/>
                    <a:pt x="1250" y="3844"/>
                    <a:pt x="904" y="4273"/>
                  </a:cubicBezTo>
                  <a:cubicBezTo>
                    <a:pt x="729" y="4484"/>
                    <a:pt x="499" y="4738"/>
                    <a:pt x="312" y="5009"/>
                  </a:cubicBezTo>
                  <a:cubicBezTo>
                    <a:pt x="128" y="5279"/>
                    <a:pt x="1" y="5573"/>
                    <a:pt x="15" y="5815"/>
                  </a:cubicBezTo>
                  <a:cubicBezTo>
                    <a:pt x="228" y="5695"/>
                    <a:pt x="409" y="5464"/>
                    <a:pt x="606" y="5222"/>
                  </a:cubicBezTo>
                  <a:cubicBezTo>
                    <a:pt x="802" y="4985"/>
                    <a:pt x="1002" y="4728"/>
                    <a:pt x="1205" y="4568"/>
                  </a:cubicBezTo>
                  <a:cubicBezTo>
                    <a:pt x="1601" y="4239"/>
                    <a:pt x="2033" y="3929"/>
                    <a:pt x="2510" y="3798"/>
                  </a:cubicBezTo>
                  <a:cubicBezTo>
                    <a:pt x="2786" y="3719"/>
                    <a:pt x="3063" y="3713"/>
                    <a:pt x="3336" y="3614"/>
                  </a:cubicBezTo>
                  <a:cubicBezTo>
                    <a:pt x="3783" y="3452"/>
                    <a:pt x="4233" y="3235"/>
                    <a:pt x="4551" y="2877"/>
                  </a:cubicBezTo>
                  <a:cubicBezTo>
                    <a:pt x="4979" y="2388"/>
                    <a:pt x="5272" y="1943"/>
                    <a:pt x="5528" y="1491"/>
                  </a:cubicBezTo>
                  <a:cubicBezTo>
                    <a:pt x="5782" y="1038"/>
                    <a:pt x="6004" y="573"/>
                    <a:pt x="6221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3"/>
            <p:cNvSpPr/>
            <p:nvPr/>
          </p:nvSpPr>
          <p:spPr>
            <a:xfrm>
              <a:off x="467178" y="4514541"/>
              <a:ext cx="301217" cy="305496"/>
            </a:xfrm>
            <a:custGeom>
              <a:avLst/>
              <a:gdLst/>
              <a:ahLst/>
              <a:cxnLst/>
              <a:rect l="l" t="t" r="r" b="b"/>
              <a:pathLst>
                <a:path w="6828" h="6925" extrusionOk="0">
                  <a:moveTo>
                    <a:pt x="6781" y="0"/>
                  </a:moveTo>
                  <a:cubicBezTo>
                    <a:pt x="6764" y="0"/>
                    <a:pt x="6748" y="10"/>
                    <a:pt x="6740" y="27"/>
                  </a:cubicBezTo>
                  <a:cubicBezTo>
                    <a:pt x="6740" y="27"/>
                    <a:pt x="6663" y="187"/>
                    <a:pt x="6533" y="421"/>
                  </a:cubicBezTo>
                  <a:cubicBezTo>
                    <a:pt x="6403" y="654"/>
                    <a:pt x="6211" y="955"/>
                    <a:pt x="5997" y="1241"/>
                  </a:cubicBezTo>
                  <a:cubicBezTo>
                    <a:pt x="5576" y="1816"/>
                    <a:pt x="5037" y="2289"/>
                    <a:pt x="5037" y="2289"/>
                  </a:cubicBezTo>
                  <a:cubicBezTo>
                    <a:pt x="5294" y="1889"/>
                    <a:pt x="5386" y="1525"/>
                    <a:pt x="5411" y="1268"/>
                  </a:cubicBezTo>
                  <a:cubicBezTo>
                    <a:pt x="5441" y="1012"/>
                    <a:pt x="5405" y="855"/>
                    <a:pt x="5404" y="843"/>
                  </a:cubicBezTo>
                  <a:cubicBezTo>
                    <a:pt x="5400" y="822"/>
                    <a:pt x="5381" y="807"/>
                    <a:pt x="5361" y="807"/>
                  </a:cubicBezTo>
                  <a:cubicBezTo>
                    <a:pt x="5359" y="807"/>
                    <a:pt x="5357" y="808"/>
                    <a:pt x="5356" y="808"/>
                  </a:cubicBezTo>
                  <a:cubicBezTo>
                    <a:pt x="5332" y="812"/>
                    <a:pt x="5319" y="833"/>
                    <a:pt x="5322" y="855"/>
                  </a:cubicBezTo>
                  <a:cubicBezTo>
                    <a:pt x="5322" y="855"/>
                    <a:pt x="5331" y="906"/>
                    <a:pt x="5337" y="991"/>
                  </a:cubicBezTo>
                  <a:cubicBezTo>
                    <a:pt x="5340" y="1075"/>
                    <a:pt x="5337" y="1199"/>
                    <a:pt x="5315" y="1354"/>
                  </a:cubicBezTo>
                  <a:cubicBezTo>
                    <a:pt x="5264" y="1659"/>
                    <a:pt x="5121" y="2099"/>
                    <a:pt x="4745" y="2540"/>
                  </a:cubicBezTo>
                  <a:cubicBezTo>
                    <a:pt x="4745" y="2540"/>
                    <a:pt x="4639" y="2634"/>
                    <a:pt x="4467" y="2759"/>
                  </a:cubicBezTo>
                  <a:cubicBezTo>
                    <a:pt x="4299" y="2888"/>
                    <a:pt x="4066" y="3050"/>
                    <a:pt x="3826" y="3198"/>
                  </a:cubicBezTo>
                  <a:cubicBezTo>
                    <a:pt x="3588" y="3352"/>
                    <a:pt x="3337" y="3482"/>
                    <a:pt x="3152" y="3589"/>
                  </a:cubicBezTo>
                  <a:cubicBezTo>
                    <a:pt x="2968" y="3694"/>
                    <a:pt x="2843" y="3764"/>
                    <a:pt x="2843" y="3764"/>
                  </a:cubicBezTo>
                  <a:cubicBezTo>
                    <a:pt x="2953" y="3652"/>
                    <a:pt x="3052" y="3537"/>
                    <a:pt x="3141" y="3424"/>
                  </a:cubicBezTo>
                  <a:cubicBezTo>
                    <a:pt x="3226" y="3313"/>
                    <a:pt x="3299" y="3206"/>
                    <a:pt x="3359" y="3102"/>
                  </a:cubicBezTo>
                  <a:cubicBezTo>
                    <a:pt x="3479" y="2893"/>
                    <a:pt x="3547" y="2693"/>
                    <a:pt x="3593" y="2529"/>
                  </a:cubicBezTo>
                  <a:cubicBezTo>
                    <a:pt x="3632" y="2357"/>
                    <a:pt x="3645" y="2219"/>
                    <a:pt x="3648" y="2121"/>
                  </a:cubicBezTo>
                  <a:cubicBezTo>
                    <a:pt x="3650" y="2024"/>
                    <a:pt x="3644" y="1967"/>
                    <a:pt x="3644" y="1967"/>
                  </a:cubicBezTo>
                  <a:cubicBezTo>
                    <a:pt x="3640" y="1943"/>
                    <a:pt x="3621" y="1927"/>
                    <a:pt x="3600" y="1927"/>
                  </a:cubicBezTo>
                  <a:cubicBezTo>
                    <a:pt x="3599" y="1927"/>
                    <a:pt x="3599" y="1927"/>
                    <a:pt x="3598" y="1927"/>
                  </a:cubicBezTo>
                  <a:cubicBezTo>
                    <a:pt x="3576" y="1929"/>
                    <a:pt x="3560" y="1947"/>
                    <a:pt x="3566" y="1970"/>
                  </a:cubicBezTo>
                  <a:cubicBezTo>
                    <a:pt x="3566" y="1972"/>
                    <a:pt x="3567" y="1988"/>
                    <a:pt x="3570" y="2017"/>
                  </a:cubicBezTo>
                  <a:cubicBezTo>
                    <a:pt x="3571" y="2048"/>
                    <a:pt x="3571" y="2091"/>
                    <a:pt x="3567" y="2146"/>
                  </a:cubicBezTo>
                  <a:cubicBezTo>
                    <a:pt x="3561" y="2257"/>
                    <a:pt x="3546" y="2416"/>
                    <a:pt x="3488" y="2600"/>
                  </a:cubicBezTo>
                  <a:cubicBezTo>
                    <a:pt x="3433" y="2788"/>
                    <a:pt x="3338" y="3005"/>
                    <a:pt x="3182" y="3228"/>
                  </a:cubicBezTo>
                  <a:cubicBezTo>
                    <a:pt x="3026" y="3460"/>
                    <a:pt x="2795" y="3698"/>
                    <a:pt x="2541" y="3954"/>
                  </a:cubicBezTo>
                  <a:cubicBezTo>
                    <a:pt x="2541" y="3954"/>
                    <a:pt x="2420" y="4028"/>
                    <a:pt x="2251" y="4154"/>
                  </a:cubicBezTo>
                  <a:cubicBezTo>
                    <a:pt x="2078" y="4275"/>
                    <a:pt x="1855" y="4448"/>
                    <a:pt x="1644" y="4636"/>
                  </a:cubicBezTo>
                  <a:cubicBezTo>
                    <a:pt x="1432" y="4822"/>
                    <a:pt x="1233" y="5024"/>
                    <a:pt x="1092" y="5182"/>
                  </a:cubicBezTo>
                  <a:cubicBezTo>
                    <a:pt x="950" y="5339"/>
                    <a:pt x="864" y="5450"/>
                    <a:pt x="864" y="5450"/>
                  </a:cubicBezTo>
                  <a:cubicBezTo>
                    <a:pt x="1061" y="5015"/>
                    <a:pt x="1192" y="4640"/>
                    <a:pt x="1280" y="4370"/>
                  </a:cubicBezTo>
                  <a:cubicBezTo>
                    <a:pt x="1363" y="4096"/>
                    <a:pt x="1395" y="3927"/>
                    <a:pt x="1396" y="3911"/>
                  </a:cubicBezTo>
                  <a:cubicBezTo>
                    <a:pt x="1398" y="3886"/>
                    <a:pt x="1382" y="3866"/>
                    <a:pt x="1357" y="3866"/>
                  </a:cubicBezTo>
                  <a:cubicBezTo>
                    <a:pt x="1356" y="3866"/>
                    <a:pt x="1356" y="3866"/>
                    <a:pt x="1355" y="3866"/>
                  </a:cubicBezTo>
                  <a:cubicBezTo>
                    <a:pt x="1329" y="3868"/>
                    <a:pt x="1306" y="3889"/>
                    <a:pt x="1301" y="3913"/>
                  </a:cubicBezTo>
                  <a:cubicBezTo>
                    <a:pt x="1300" y="3913"/>
                    <a:pt x="1297" y="3928"/>
                    <a:pt x="1293" y="3953"/>
                  </a:cubicBezTo>
                  <a:cubicBezTo>
                    <a:pt x="1288" y="3980"/>
                    <a:pt x="1280" y="4016"/>
                    <a:pt x="1270" y="4063"/>
                  </a:cubicBezTo>
                  <a:cubicBezTo>
                    <a:pt x="1248" y="4158"/>
                    <a:pt x="1212" y="4294"/>
                    <a:pt x="1156" y="4457"/>
                  </a:cubicBezTo>
                  <a:cubicBezTo>
                    <a:pt x="1053" y="4790"/>
                    <a:pt x="876" y="5234"/>
                    <a:pt x="629" y="5760"/>
                  </a:cubicBezTo>
                  <a:cubicBezTo>
                    <a:pt x="629" y="5760"/>
                    <a:pt x="442" y="6017"/>
                    <a:pt x="290" y="6295"/>
                  </a:cubicBezTo>
                  <a:cubicBezTo>
                    <a:pt x="132" y="6570"/>
                    <a:pt x="11" y="6863"/>
                    <a:pt x="11" y="6863"/>
                  </a:cubicBezTo>
                  <a:cubicBezTo>
                    <a:pt x="1" y="6885"/>
                    <a:pt x="10" y="6912"/>
                    <a:pt x="32" y="6921"/>
                  </a:cubicBezTo>
                  <a:cubicBezTo>
                    <a:pt x="37" y="6923"/>
                    <a:pt x="42" y="6924"/>
                    <a:pt x="47" y="6924"/>
                  </a:cubicBezTo>
                  <a:cubicBezTo>
                    <a:pt x="64" y="6924"/>
                    <a:pt x="81" y="6913"/>
                    <a:pt x="89" y="6896"/>
                  </a:cubicBezTo>
                  <a:cubicBezTo>
                    <a:pt x="89" y="6896"/>
                    <a:pt x="209" y="6607"/>
                    <a:pt x="363" y="6337"/>
                  </a:cubicBezTo>
                  <a:cubicBezTo>
                    <a:pt x="513" y="6062"/>
                    <a:pt x="697" y="5810"/>
                    <a:pt x="697" y="5810"/>
                  </a:cubicBezTo>
                  <a:cubicBezTo>
                    <a:pt x="1112" y="5403"/>
                    <a:pt x="1548" y="5247"/>
                    <a:pt x="1848" y="5185"/>
                  </a:cubicBezTo>
                  <a:cubicBezTo>
                    <a:pt x="2002" y="5157"/>
                    <a:pt x="2125" y="5150"/>
                    <a:pt x="2209" y="5150"/>
                  </a:cubicBezTo>
                  <a:cubicBezTo>
                    <a:pt x="2293" y="5150"/>
                    <a:pt x="2344" y="5158"/>
                    <a:pt x="2344" y="5158"/>
                  </a:cubicBezTo>
                  <a:cubicBezTo>
                    <a:pt x="2346" y="5159"/>
                    <a:pt x="2349" y="5159"/>
                    <a:pt x="2351" y="5159"/>
                  </a:cubicBezTo>
                  <a:cubicBezTo>
                    <a:pt x="2371" y="5159"/>
                    <a:pt x="2388" y="5144"/>
                    <a:pt x="2390" y="5125"/>
                  </a:cubicBezTo>
                  <a:cubicBezTo>
                    <a:pt x="2394" y="5103"/>
                    <a:pt x="2377" y="5082"/>
                    <a:pt x="2354" y="5077"/>
                  </a:cubicBezTo>
                  <a:cubicBezTo>
                    <a:pt x="2346" y="5077"/>
                    <a:pt x="2284" y="5066"/>
                    <a:pt x="2180" y="5066"/>
                  </a:cubicBezTo>
                  <a:cubicBezTo>
                    <a:pt x="2113" y="5066"/>
                    <a:pt x="2029" y="5070"/>
                    <a:pt x="1931" y="5085"/>
                  </a:cubicBezTo>
                  <a:cubicBezTo>
                    <a:pt x="1673" y="5118"/>
                    <a:pt x="1317" y="5226"/>
                    <a:pt x="929" y="5503"/>
                  </a:cubicBezTo>
                  <a:cubicBezTo>
                    <a:pt x="929" y="5503"/>
                    <a:pt x="1015" y="5393"/>
                    <a:pt x="1155" y="5237"/>
                  </a:cubicBezTo>
                  <a:cubicBezTo>
                    <a:pt x="1295" y="5082"/>
                    <a:pt x="1492" y="4883"/>
                    <a:pt x="1701" y="4699"/>
                  </a:cubicBezTo>
                  <a:cubicBezTo>
                    <a:pt x="1910" y="4515"/>
                    <a:pt x="2128" y="4342"/>
                    <a:pt x="2300" y="4222"/>
                  </a:cubicBezTo>
                  <a:cubicBezTo>
                    <a:pt x="2469" y="4097"/>
                    <a:pt x="2588" y="4026"/>
                    <a:pt x="2588" y="4026"/>
                  </a:cubicBezTo>
                  <a:cubicBezTo>
                    <a:pt x="2924" y="3885"/>
                    <a:pt x="3231" y="3850"/>
                    <a:pt x="3513" y="3828"/>
                  </a:cubicBezTo>
                  <a:cubicBezTo>
                    <a:pt x="3632" y="3821"/>
                    <a:pt x="3745" y="3818"/>
                    <a:pt x="3852" y="3818"/>
                  </a:cubicBezTo>
                  <a:cubicBezTo>
                    <a:pt x="4003" y="3818"/>
                    <a:pt x="4142" y="3824"/>
                    <a:pt x="4266" y="3834"/>
                  </a:cubicBezTo>
                  <a:cubicBezTo>
                    <a:pt x="4481" y="3855"/>
                    <a:pt x="4652" y="3879"/>
                    <a:pt x="4770" y="3905"/>
                  </a:cubicBezTo>
                  <a:cubicBezTo>
                    <a:pt x="4830" y="3918"/>
                    <a:pt x="4878" y="3929"/>
                    <a:pt x="4909" y="3939"/>
                  </a:cubicBezTo>
                  <a:cubicBezTo>
                    <a:pt x="4938" y="3948"/>
                    <a:pt x="4957" y="3954"/>
                    <a:pt x="4958" y="3954"/>
                  </a:cubicBezTo>
                  <a:cubicBezTo>
                    <a:pt x="4964" y="3956"/>
                    <a:pt x="4969" y="3957"/>
                    <a:pt x="4974" y="3957"/>
                  </a:cubicBezTo>
                  <a:cubicBezTo>
                    <a:pt x="4994" y="3957"/>
                    <a:pt x="5015" y="3945"/>
                    <a:pt x="5026" y="3927"/>
                  </a:cubicBezTo>
                  <a:cubicBezTo>
                    <a:pt x="5038" y="3903"/>
                    <a:pt x="5031" y="3877"/>
                    <a:pt x="5007" y="3869"/>
                  </a:cubicBezTo>
                  <a:cubicBezTo>
                    <a:pt x="5006" y="3869"/>
                    <a:pt x="4990" y="3864"/>
                    <a:pt x="4963" y="3856"/>
                  </a:cubicBezTo>
                  <a:cubicBezTo>
                    <a:pt x="4933" y="3848"/>
                    <a:pt x="4892" y="3838"/>
                    <a:pt x="4840" y="3826"/>
                  </a:cubicBezTo>
                  <a:cubicBezTo>
                    <a:pt x="4734" y="3803"/>
                    <a:pt x="4582" y="3776"/>
                    <a:pt x="4395" y="3760"/>
                  </a:cubicBezTo>
                  <a:cubicBezTo>
                    <a:pt x="4243" y="3742"/>
                    <a:pt x="4070" y="3733"/>
                    <a:pt x="3877" y="3733"/>
                  </a:cubicBezTo>
                  <a:cubicBezTo>
                    <a:pt x="3827" y="3733"/>
                    <a:pt x="3777" y="3734"/>
                    <a:pt x="3725" y="3735"/>
                  </a:cubicBezTo>
                  <a:cubicBezTo>
                    <a:pt x="3598" y="3738"/>
                    <a:pt x="3462" y="3745"/>
                    <a:pt x="3322" y="3761"/>
                  </a:cubicBezTo>
                  <a:cubicBezTo>
                    <a:pt x="3185" y="3776"/>
                    <a:pt x="3041" y="3801"/>
                    <a:pt x="2888" y="3838"/>
                  </a:cubicBezTo>
                  <a:cubicBezTo>
                    <a:pt x="2888" y="3838"/>
                    <a:pt x="3010" y="3768"/>
                    <a:pt x="3194" y="3663"/>
                  </a:cubicBezTo>
                  <a:cubicBezTo>
                    <a:pt x="3378" y="3556"/>
                    <a:pt x="3634" y="3425"/>
                    <a:pt x="3872" y="3270"/>
                  </a:cubicBezTo>
                  <a:cubicBezTo>
                    <a:pt x="4115" y="3120"/>
                    <a:pt x="4350" y="2956"/>
                    <a:pt x="4519" y="2826"/>
                  </a:cubicBezTo>
                  <a:cubicBezTo>
                    <a:pt x="4693" y="2700"/>
                    <a:pt x="4801" y="2605"/>
                    <a:pt x="4801" y="2605"/>
                  </a:cubicBezTo>
                  <a:cubicBezTo>
                    <a:pt x="5309" y="2322"/>
                    <a:pt x="5745" y="2133"/>
                    <a:pt x="6073" y="2015"/>
                  </a:cubicBezTo>
                  <a:cubicBezTo>
                    <a:pt x="6234" y="1953"/>
                    <a:pt x="6366" y="1912"/>
                    <a:pt x="6461" y="1888"/>
                  </a:cubicBezTo>
                  <a:cubicBezTo>
                    <a:pt x="6552" y="1862"/>
                    <a:pt x="6608" y="1851"/>
                    <a:pt x="6608" y="1851"/>
                  </a:cubicBezTo>
                  <a:cubicBezTo>
                    <a:pt x="6633" y="1847"/>
                    <a:pt x="6654" y="1822"/>
                    <a:pt x="6654" y="1795"/>
                  </a:cubicBezTo>
                  <a:cubicBezTo>
                    <a:pt x="6654" y="1772"/>
                    <a:pt x="6637" y="1756"/>
                    <a:pt x="6615" y="1756"/>
                  </a:cubicBezTo>
                  <a:cubicBezTo>
                    <a:pt x="6613" y="1756"/>
                    <a:pt x="6610" y="1756"/>
                    <a:pt x="6608" y="1757"/>
                  </a:cubicBezTo>
                  <a:cubicBezTo>
                    <a:pt x="6591" y="1758"/>
                    <a:pt x="6424" y="1795"/>
                    <a:pt x="6153" y="1889"/>
                  </a:cubicBezTo>
                  <a:cubicBezTo>
                    <a:pt x="5885" y="1985"/>
                    <a:pt x="5520" y="2132"/>
                    <a:pt x="5095" y="2351"/>
                  </a:cubicBezTo>
                  <a:cubicBezTo>
                    <a:pt x="5095" y="2351"/>
                    <a:pt x="5639" y="1873"/>
                    <a:pt x="6066" y="1290"/>
                  </a:cubicBezTo>
                  <a:cubicBezTo>
                    <a:pt x="6281" y="1001"/>
                    <a:pt x="6475" y="698"/>
                    <a:pt x="6607" y="461"/>
                  </a:cubicBezTo>
                  <a:cubicBezTo>
                    <a:pt x="6738" y="225"/>
                    <a:pt x="6817" y="64"/>
                    <a:pt x="6817" y="64"/>
                  </a:cubicBezTo>
                  <a:cubicBezTo>
                    <a:pt x="6827" y="41"/>
                    <a:pt x="6819" y="15"/>
                    <a:pt x="6798" y="4"/>
                  </a:cubicBezTo>
                  <a:cubicBezTo>
                    <a:pt x="6792" y="1"/>
                    <a:pt x="6787" y="0"/>
                    <a:pt x="6781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3"/>
            <p:cNvSpPr/>
            <p:nvPr/>
          </p:nvSpPr>
          <p:spPr>
            <a:xfrm>
              <a:off x="662690" y="4497337"/>
              <a:ext cx="113773" cy="81127"/>
            </a:xfrm>
            <a:custGeom>
              <a:avLst/>
              <a:gdLst/>
              <a:ahLst/>
              <a:cxnLst/>
              <a:rect l="l" t="t" r="r" b="b"/>
              <a:pathLst>
                <a:path w="2579" h="1839" extrusionOk="0">
                  <a:moveTo>
                    <a:pt x="2535" y="1"/>
                  </a:moveTo>
                  <a:cubicBezTo>
                    <a:pt x="2525" y="1"/>
                    <a:pt x="2514" y="6"/>
                    <a:pt x="2505" y="16"/>
                  </a:cubicBezTo>
                  <a:cubicBezTo>
                    <a:pt x="2091" y="478"/>
                    <a:pt x="1599" y="676"/>
                    <a:pt x="1187" y="904"/>
                  </a:cubicBezTo>
                  <a:cubicBezTo>
                    <a:pt x="766" y="1130"/>
                    <a:pt x="524" y="1423"/>
                    <a:pt x="0" y="1732"/>
                  </a:cubicBezTo>
                  <a:cubicBezTo>
                    <a:pt x="468" y="1763"/>
                    <a:pt x="936" y="1800"/>
                    <a:pt x="1405" y="1817"/>
                  </a:cubicBezTo>
                  <a:cubicBezTo>
                    <a:pt x="1655" y="1827"/>
                    <a:pt x="1913" y="1839"/>
                    <a:pt x="2170" y="1839"/>
                  </a:cubicBezTo>
                  <a:cubicBezTo>
                    <a:pt x="2263" y="1839"/>
                    <a:pt x="2356" y="1837"/>
                    <a:pt x="2448" y="1833"/>
                  </a:cubicBezTo>
                  <a:cubicBezTo>
                    <a:pt x="2453" y="1810"/>
                    <a:pt x="2461" y="1788"/>
                    <a:pt x="2466" y="1763"/>
                  </a:cubicBezTo>
                  <a:cubicBezTo>
                    <a:pt x="2578" y="1210"/>
                    <a:pt x="2501" y="655"/>
                    <a:pt x="2565" y="42"/>
                  </a:cubicBezTo>
                  <a:cubicBezTo>
                    <a:pt x="2567" y="16"/>
                    <a:pt x="2553" y="1"/>
                    <a:pt x="2535" y="1"/>
                  </a:cubicBezTo>
                  <a:close/>
                </a:path>
              </a:pathLst>
            </a:custGeom>
            <a:solidFill>
              <a:srgbClr val="8CC7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3"/>
            <p:cNvSpPr/>
            <p:nvPr/>
          </p:nvSpPr>
          <p:spPr>
            <a:xfrm>
              <a:off x="457914" y="4677982"/>
              <a:ext cx="81304" cy="170240"/>
            </a:xfrm>
            <a:custGeom>
              <a:avLst/>
              <a:gdLst/>
              <a:ahLst/>
              <a:cxnLst/>
              <a:rect l="l" t="t" r="r" b="b"/>
              <a:pathLst>
                <a:path w="1843" h="3859" extrusionOk="0">
                  <a:moveTo>
                    <a:pt x="1370" y="0"/>
                  </a:moveTo>
                  <a:lnTo>
                    <a:pt x="1370" y="0"/>
                  </a:lnTo>
                  <a:cubicBezTo>
                    <a:pt x="1151" y="221"/>
                    <a:pt x="923" y="441"/>
                    <a:pt x="707" y="672"/>
                  </a:cubicBezTo>
                  <a:cubicBezTo>
                    <a:pt x="461" y="943"/>
                    <a:pt x="232" y="1232"/>
                    <a:pt x="100" y="1562"/>
                  </a:cubicBezTo>
                  <a:cubicBezTo>
                    <a:pt x="1" y="1797"/>
                    <a:pt x="4" y="2188"/>
                    <a:pt x="25" y="2601"/>
                  </a:cubicBezTo>
                  <a:cubicBezTo>
                    <a:pt x="45" y="3017"/>
                    <a:pt x="88" y="3450"/>
                    <a:pt x="25" y="3858"/>
                  </a:cubicBezTo>
                  <a:cubicBezTo>
                    <a:pt x="174" y="3466"/>
                    <a:pt x="510" y="3189"/>
                    <a:pt x="834" y="3012"/>
                  </a:cubicBezTo>
                  <a:cubicBezTo>
                    <a:pt x="1159" y="2834"/>
                    <a:pt x="1463" y="2743"/>
                    <a:pt x="1617" y="2629"/>
                  </a:cubicBezTo>
                  <a:cubicBezTo>
                    <a:pt x="1696" y="2566"/>
                    <a:pt x="1769" y="2498"/>
                    <a:pt x="1842" y="2428"/>
                  </a:cubicBezTo>
                  <a:lnTo>
                    <a:pt x="1842" y="2428"/>
                  </a:lnTo>
                  <a:cubicBezTo>
                    <a:pt x="1764" y="2451"/>
                    <a:pt x="1686" y="2464"/>
                    <a:pt x="1610" y="2464"/>
                  </a:cubicBezTo>
                  <a:cubicBezTo>
                    <a:pt x="1546" y="2464"/>
                    <a:pt x="1484" y="2455"/>
                    <a:pt x="1424" y="2432"/>
                  </a:cubicBezTo>
                  <a:cubicBezTo>
                    <a:pt x="1280" y="2377"/>
                    <a:pt x="1200" y="2240"/>
                    <a:pt x="1162" y="2097"/>
                  </a:cubicBezTo>
                  <a:cubicBezTo>
                    <a:pt x="1093" y="1846"/>
                    <a:pt x="1087" y="1576"/>
                    <a:pt x="1104" y="1318"/>
                  </a:cubicBezTo>
                  <a:cubicBezTo>
                    <a:pt x="1134" y="869"/>
                    <a:pt x="1246" y="432"/>
                    <a:pt x="1370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3"/>
            <p:cNvSpPr/>
            <p:nvPr/>
          </p:nvSpPr>
          <p:spPr>
            <a:xfrm>
              <a:off x="260550" y="4332087"/>
              <a:ext cx="218016" cy="516146"/>
            </a:xfrm>
            <a:custGeom>
              <a:avLst/>
              <a:gdLst/>
              <a:ahLst/>
              <a:cxnLst/>
              <a:rect l="l" t="t" r="r" b="b"/>
              <a:pathLst>
                <a:path w="4942" h="11700" extrusionOk="0">
                  <a:moveTo>
                    <a:pt x="33" y="1"/>
                  </a:moveTo>
                  <a:cubicBezTo>
                    <a:pt x="14" y="1"/>
                    <a:pt x="1" y="20"/>
                    <a:pt x="8" y="50"/>
                  </a:cubicBezTo>
                  <a:cubicBezTo>
                    <a:pt x="171" y="733"/>
                    <a:pt x="113" y="1320"/>
                    <a:pt x="175" y="1892"/>
                  </a:cubicBezTo>
                  <a:cubicBezTo>
                    <a:pt x="235" y="2499"/>
                    <a:pt x="470" y="2953"/>
                    <a:pt x="681" y="3772"/>
                  </a:cubicBezTo>
                  <a:cubicBezTo>
                    <a:pt x="950" y="4818"/>
                    <a:pt x="1055" y="5766"/>
                    <a:pt x="1638" y="6637"/>
                  </a:cubicBezTo>
                  <a:cubicBezTo>
                    <a:pt x="1890" y="7013"/>
                    <a:pt x="2177" y="7360"/>
                    <a:pt x="2382" y="7783"/>
                  </a:cubicBezTo>
                  <a:cubicBezTo>
                    <a:pt x="2691" y="8409"/>
                    <a:pt x="2798" y="9154"/>
                    <a:pt x="3127" y="9763"/>
                  </a:cubicBezTo>
                  <a:cubicBezTo>
                    <a:pt x="3365" y="10201"/>
                    <a:pt x="4268" y="10792"/>
                    <a:pt x="4582" y="11699"/>
                  </a:cubicBezTo>
                  <a:cubicBezTo>
                    <a:pt x="4441" y="10756"/>
                    <a:pt x="4941" y="9792"/>
                    <a:pt x="4914" y="9273"/>
                  </a:cubicBezTo>
                  <a:cubicBezTo>
                    <a:pt x="4881" y="8558"/>
                    <a:pt x="4561" y="7839"/>
                    <a:pt x="4426" y="7116"/>
                  </a:cubicBezTo>
                  <a:cubicBezTo>
                    <a:pt x="4340" y="6629"/>
                    <a:pt x="4337" y="6151"/>
                    <a:pt x="4269" y="5664"/>
                  </a:cubicBezTo>
                  <a:cubicBezTo>
                    <a:pt x="4109" y="4530"/>
                    <a:pt x="3448" y="3687"/>
                    <a:pt x="2782" y="2770"/>
                  </a:cubicBezTo>
                  <a:cubicBezTo>
                    <a:pt x="2257" y="2048"/>
                    <a:pt x="2008" y="1581"/>
                    <a:pt x="1536" y="1171"/>
                  </a:cubicBezTo>
                  <a:cubicBezTo>
                    <a:pt x="1089" y="788"/>
                    <a:pt x="561" y="514"/>
                    <a:pt x="65" y="17"/>
                  </a:cubicBezTo>
                  <a:cubicBezTo>
                    <a:pt x="54" y="6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3"/>
            <p:cNvSpPr/>
            <p:nvPr/>
          </p:nvSpPr>
          <p:spPr>
            <a:xfrm>
              <a:off x="287856" y="4380304"/>
              <a:ext cx="165034" cy="405726"/>
            </a:xfrm>
            <a:custGeom>
              <a:avLst/>
              <a:gdLst/>
              <a:ahLst/>
              <a:cxnLst/>
              <a:rect l="l" t="t" r="r" b="b"/>
              <a:pathLst>
                <a:path w="3741" h="9197" extrusionOk="0">
                  <a:moveTo>
                    <a:pt x="0" y="0"/>
                  </a:moveTo>
                  <a:cubicBezTo>
                    <a:pt x="471" y="1322"/>
                    <a:pt x="646" y="2196"/>
                    <a:pt x="928" y="3515"/>
                  </a:cubicBezTo>
                  <a:cubicBezTo>
                    <a:pt x="1027" y="4000"/>
                    <a:pt x="1269" y="4443"/>
                    <a:pt x="1515" y="4883"/>
                  </a:cubicBezTo>
                  <a:cubicBezTo>
                    <a:pt x="1676" y="5184"/>
                    <a:pt x="1910" y="5418"/>
                    <a:pt x="2096" y="5697"/>
                  </a:cubicBezTo>
                  <a:cubicBezTo>
                    <a:pt x="2430" y="6176"/>
                    <a:pt x="2642" y="6761"/>
                    <a:pt x="2868" y="7325"/>
                  </a:cubicBezTo>
                  <a:cubicBezTo>
                    <a:pt x="3094" y="7890"/>
                    <a:pt x="3241" y="8803"/>
                    <a:pt x="3608" y="9196"/>
                  </a:cubicBezTo>
                  <a:cubicBezTo>
                    <a:pt x="3740" y="8672"/>
                    <a:pt x="3397" y="7804"/>
                    <a:pt x="3272" y="7204"/>
                  </a:cubicBezTo>
                  <a:cubicBezTo>
                    <a:pt x="3145" y="6602"/>
                    <a:pt x="2978" y="5997"/>
                    <a:pt x="2929" y="5404"/>
                  </a:cubicBezTo>
                  <a:cubicBezTo>
                    <a:pt x="2905" y="5059"/>
                    <a:pt x="2912" y="4725"/>
                    <a:pt x="2833" y="4374"/>
                  </a:cubicBezTo>
                  <a:cubicBezTo>
                    <a:pt x="2707" y="3866"/>
                    <a:pt x="2556" y="3352"/>
                    <a:pt x="2258" y="2931"/>
                  </a:cubicBezTo>
                  <a:cubicBezTo>
                    <a:pt x="1439" y="1791"/>
                    <a:pt x="839" y="1127"/>
                    <a:pt x="0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3"/>
            <p:cNvSpPr/>
            <p:nvPr/>
          </p:nvSpPr>
          <p:spPr>
            <a:xfrm>
              <a:off x="270872" y="4350968"/>
              <a:ext cx="185151" cy="463913"/>
            </a:xfrm>
            <a:custGeom>
              <a:avLst/>
              <a:gdLst/>
              <a:ahLst/>
              <a:cxnLst/>
              <a:rect l="l" t="t" r="r" b="b"/>
              <a:pathLst>
                <a:path w="4197" h="10516" extrusionOk="0">
                  <a:moveTo>
                    <a:pt x="44" y="0"/>
                  </a:moveTo>
                  <a:cubicBezTo>
                    <a:pt x="38" y="0"/>
                    <a:pt x="32" y="2"/>
                    <a:pt x="27" y="5"/>
                  </a:cubicBezTo>
                  <a:cubicBezTo>
                    <a:pt x="6" y="15"/>
                    <a:pt x="1" y="46"/>
                    <a:pt x="15" y="71"/>
                  </a:cubicBezTo>
                  <a:cubicBezTo>
                    <a:pt x="15" y="71"/>
                    <a:pt x="415" y="789"/>
                    <a:pt x="793" y="1521"/>
                  </a:cubicBezTo>
                  <a:cubicBezTo>
                    <a:pt x="1174" y="2250"/>
                    <a:pt x="1524" y="2994"/>
                    <a:pt x="1524" y="2994"/>
                  </a:cubicBezTo>
                  <a:cubicBezTo>
                    <a:pt x="1189" y="2567"/>
                    <a:pt x="853" y="2298"/>
                    <a:pt x="610" y="2129"/>
                  </a:cubicBezTo>
                  <a:cubicBezTo>
                    <a:pt x="362" y="1962"/>
                    <a:pt x="196" y="1898"/>
                    <a:pt x="181" y="1893"/>
                  </a:cubicBezTo>
                  <a:cubicBezTo>
                    <a:pt x="176" y="1890"/>
                    <a:pt x="171" y="1889"/>
                    <a:pt x="166" y="1889"/>
                  </a:cubicBezTo>
                  <a:cubicBezTo>
                    <a:pt x="148" y="1889"/>
                    <a:pt x="133" y="1902"/>
                    <a:pt x="131" y="1922"/>
                  </a:cubicBezTo>
                  <a:cubicBezTo>
                    <a:pt x="126" y="1947"/>
                    <a:pt x="142" y="1977"/>
                    <a:pt x="165" y="1985"/>
                  </a:cubicBezTo>
                  <a:cubicBezTo>
                    <a:pt x="165" y="1985"/>
                    <a:pt x="218" y="2006"/>
                    <a:pt x="306" y="2052"/>
                  </a:cubicBezTo>
                  <a:cubicBezTo>
                    <a:pt x="394" y="2098"/>
                    <a:pt x="517" y="2171"/>
                    <a:pt x="663" y="2278"/>
                  </a:cubicBezTo>
                  <a:cubicBezTo>
                    <a:pt x="958" y="2491"/>
                    <a:pt x="1345" y="2843"/>
                    <a:pt x="1713" y="3396"/>
                  </a:cubicBezTo>
                  <a:cubicBezTo>
                    <a:pt x="1713" y="3396"/>
                    <a:pt x="1985" y="3988"/>
                    <a:pt x="2234" y="4590"/>
                  </a:cubicBezTo>
                  <a:cubicBezTo>
                    <a:pt x="2482" y="5193"/>
                    <a:pt x="2707" y="5806"/>
                    <a:pt x="2707" y="5806"/>
                  </a:cubicBezTo>
                  <a:cubicBezTo>
                    <a:pt x="2505" y="5510"/>
                    <a:pt x="2295" y="5275"/>
                    <a:pt x="2089" y="5093"/>
                  </a:cubicBezTo>
                  <a:cubicBezTo>
                    <a:pt x="1886" y="4909"/>
                    <a:pt x="1692" y="4776"/>
                    <a:pt x="1522" y="4681"/>
                  </a:cubicBezTo>
                  <a:cubicBezTo>
                    <a:pt x="1352" y="4584"/>
                    <a:pt x="1210" y="4524"/>
                    <a:pt x="1109" y="4489"/>
                  </a:cubicBezTo>
                  <a:cubicBezTo>
                    <a:pt x="1057" y="4471"/>
                    <a:pt x="1019" y="4458"/>
                    <a:pt x="991" y="4451"/>
                  </a:cubicBezTo>
                  <a:cubicBezTo>
                    <a:pt x="963" y="4444"/>
                    <a:pt x="947" y="4440"/>
                    <a:pt x="946" y="4440"/>
                  </a:cubicBezTo>
                  <a:cubicBezTo>
                    <a:pt x="944" y="4440"/>
                    <a:pt x="942" y="4440"/>
                    <a:pt x="940" y="4440"/>
                  </a:cubicBezTo>
                  <a:cubicBezTo>
                    <a:pt x="919" y="4440"/>
                    <a:pt x="902" y="4457"/>
                    <a:pt x="900" y="4481"/>
                  </a:cubicBezTo>
                  <a:cubicBezTo>
                    <a:pt x="899" y="4509"/>
                    <a:pt x="918" y="4534"/>
                    <a:pt x="941" y="4537"/>
                  </a:cubicBezTo>
                  <a:cubicBezTo>
                    <a:pt x="942" y="4537"/>
                    <a:pt x="960" y="4542"/>
                    <a:pt x="991" y="4551"/>
                  </a:cubicBezTo>
                  <a:cubicBezTo>
                    <a:pt x="1023" y="4559"/>
                    <a:pt x="1068" y="4574"/>
                    <a:pt x="1125" y="4595"/>
                  </a:cubicBezTo>
                  <a:cubicBezTo>
                    <a:pt x="1239" y="4638"/>
                    <a:pt x="1399" y="4709"/>
                    <a:pt x="1587" y="4825"/>
                  </a:cubicBezTo>
                  <a:cubicBezTo>
                    <a:pt x="1959" y="5057"/>
                    <a:pt x="2442" y="5472"/>
                    <a:pt x="2847" y="6195"/>
                  </a:cubicBezTo>
                  <a:cubicBezTo>
                    <a:pt x="2847" y="6195"/>
                    <a:pt x="2899" y="6345"/>
                    <a:pt x="2979" y="6574"/>
                  </a:cubicBezTo>
                  <a:cubicBezTo>
                    <a:pt x="3058" y="6802"/>
                    <a:pt x="3156" y="7110"/>
                    <a:pt x="3255" y="7415"/>
                  </a:cubicBezTo>
                  <a:cubicBezTo>
                    <a:pt x="3446" y="8030"/>
                    <a:pt x="3621" y="8650"/>
                    <a:pt x="3621" y="8650"/>
                  </a:cubicBezTo>
                  <a:cubicBezTo>
                    <a:pt x="3358" y="8175"/>
                    <a:pt x="3079" y="7851"/>
                    <a:pt x="2863" y="7646"/>
                  </a:cubicBezTo>
                  <a:cubicBezTo>
                    <a:pt x="2649" y="7440"/>
                    <a:pt x="2495" y="7351"/>
                    <a:pt x="2481" y="7343"/>
                  </a:cubicBezTo>
                  <a:cubicBezTo>
                    <a:pt x="2474" y="7339"/>
                    <a:pt x="2467" y="7337"/>
                    <a:pt x="2461" y="7337"/>
                  </a:cubicBezTo>
                  <a:cubicBezTo>
                    <a:pt x="2445" y="7337"/>
                    <a:pt x="2431" y="7347"/>
                    <a:pt x="2426" y="7364"/>
                  </a:cubicBezTo>
                  <a:cubicBezTo>
                    <a:pt x="2417" y="7389"/>
                    <a:pt x="2428" y="7420"/>
                    <a:pt x="2452" y="7432"/>
                  </a:cubicBezTo>
                  <a:cubicBezTo>
                    <a:pt x="2452" y="7432"/>
                    <a:pt x="2500" y="7462"/>
                    <a:pt x="2579" y="7521"/>
                  </a:cubicBezTo>
                  <a:cubicBezTo>
                    <a:pt x="2658" y="7579"/>
                    <a:pt x="2765" y="7672"/>
                    <a:pt x="2892" y="7802"/>
                  </a:cubicBezTo>
                  <a:cubicBezTo>
                    <a:pt x="3146" y="8060"/>
                    <a:pt x="3468" y="8472"/>
                    <a:pt x="3741" y="9079"/>
                  </a:cubicBezTo>
                  <a:cubicBezTo>
                    <a:pt x="3741" y="9079"/>
                    <a:pt x="3834" y="9427"/>
                    <a:pt x="3928" y="9775"/>
                  </a:cubicBezTo>
                  <a:cubicBezTo>
                    <a:pt x="4017" y="10125"/>
                    <a:pt x="4107" y="10474"/>
                    <a:pt x="4107" y="10474"/>
                  </a:cubicBezTo>
                  <a:cubicBezTo>
                    <a:pt x="4114" y="10499"/>
                    <a:pt x="4133" y="10516"/>
                    <a:pt x="4153" y="10516"/>
                  </a:cubicBezTo>
                  <a:cubicBezTo>
                    <a:pt x="4155" y="10516"/>
                    <a:pt x="4158" y="10515"/>
                    <a:pt x="4161" y="10515"/>
                  </a:cubicBezTo>
                  <a:cubicBezTo>
                    <a:pt x="4185" y="10508"/>
                    <a:pt x="4197" y="10481"/>
                    <a:pt x="4190" y="10453"/>
                  </a:cubicBezTo>
                  <a:cubicBezTo>
                    <a:pt x="4190" y="10453"/>
                    <a:pt x="4101" y="10103"/>
                    <a:pt x="4010" y="9753"/>
                  </a:cubicBezTo>
                  <a:cubicBezTo>
                    <a:pt x="3915" y="9405"/>
                    <a:pt x="3823" y="9055"/>
                    <a:pt x="3823" y="9055"/>
                  </a:cubicBezTo>
                  <a:cubicBezTo>
                    <a:pt x="3747" y="8394"/>
                    <a:pt x="3791" y="7868"/>
                    <a:pt x="3851" y="7505"/>
                  </a:cubicBezTo>
                  <a:cubicBezTo>
                    <a:pt x="3882" y="7322"/>
                    <a:pt x="3920" y="7180"/>
                    <a:pt x="3949" y="7085"/>
                  </a:cubicBezTo>
                  <a:cubicBezTo>
                    <a:pt x="3976" y="6989"/>
                    <a:pt x="3998" y="6935"/>
                    <a:pt x="3998" y="6935"/>
                  </a:cubicBezTo>
                  <a:cubicBezTo>
                    <a:pt x="4008" y="6911"/>
                    <a:pt x="3999" y="6879"/>
                    <a:pt x="3977" y="6863"/>
                  </a:cubicBezTo>
                  <a:cubicBezTo>
                    <a:pt x="3969" y="6857"/>
                    <a:pt x="3960" y="6854"/>
                    <a:pt x="3952" y="6854"/>
                  </a:cubicBezTo>
                  <a:cubicBezTo>
                    <a:pt x="3938" y="6854"/>
                    <a:pt x="3926" y="6862"/>
                    <a:pt x="3919" y="6878"/>
                  </a:cubicBezTo>
                  <a:cubicBezTo>
                    <a:pt x="3912" y="6891"/>
                    <a:pt x="3847" y="7058"/>
                    <a:pt x="3787" y="7357"/>
                  </a:cubicBezTo>
                  <a:cubicBezTo>
                    <a:pt x="3726" y="7656"/>
                    <a:pt x="3678" y="8083"/>
                    <a:pt x="3703" y="8627"/>
                  </a:cubicBezTo>
                  <a:cubicBezTo>
                    <a:pt x="3703" y="8627"/>
                    <a:pt x="3528" y="8005"/>
                    <a:pt x="3335" y="7389"/>
                  </a:cubicBezTo>
                  <a:cubicBezTo>
                    <a:pt x="3236" y="7082"/>
                    <a:pt x="3138" y="6775"/>
                    <a:pt x="3059" y="6547"/>
                  </a:cubicBezTo>
                  <a:cubicBezTo>
                    <a:pt x="2979" y="6318"/>
                    <a:pt x="2926" y="6165"/>
                    <a:pt x="2926" y="6165"/>
                  </a:cubicBezTo>
                  <a:cubicBezTo>
                    <a:pt x="2786" y="5349"/>
                    <a:pt x="2838" y="4709"/>
                    <a:pt x="2933" y="4265"/>
                  </a:cubicBezTo>
                  <a:cubicBezTo>
                    <a:pt x="2979" y="4044"/>
                    <a:pt x="3036" y="3873"/>
                    <a:pt x="3082" y="3755"/>
                  </a:cubicBezTo>
                  <a:cubicBezTo>
                    <a:pt x="3104" y="3696"/>
                    <a:pt x="3125" y="3652"/>
                    <a:pt x="3140" y="3622"/>
                  </a:cubicBezTo>
                  <a:cubicBezTo>
                    <a:pt x="3154" y="3592"/>
                    <a:pt x="3164" y="3576"/>
                    <a:pt x="3164" y="3575"/>
                  </a:cubicBezTo>
                  <a:cubicBezTo>
                    <a:pt x="3177" y="3552"/>
                    <a:pt x="3171" y="3519"/>
                    <a:pt x="3150" y="3500"/>
                  </a:cubicBezTo>
                  <a:cubicBezTo>
                    <a:pt x="3140" y="3491"/>
                    <a:pt x="3129" y="3487"/>
                    <a:pt x="3119" y="3487"/>
                  </a:cubicBezTo>
                  <a:cubicBezTo>
                    <a:pt x="3107" y="3487"/>
                    <a:pt x="3096" y="3493"/>
                    <a:pt x="3089" y="3505"/>
                  </a:cubicBezTo>
                  <a:cubicBezTo>
                    <a:pt x="3088" y="3506"/>
                    <a:pt x="3080" y="3521"/>
                    <a:pt x="3067" y="3547"/>
                  </a:cubicBezTo>
                  <a:cubicBezTo>
                    <a:pt x="3053" y="3573"/>
                    <a:pt x="3036" y="3612"/>
                    <a:pt x="3015" y="3664"/>
                  </a:cubicBezTo>
                  <a:cubicBezTo>
                    <a:pt x="2973" y="3766"/>
                    <a:pt x="2918" y="3917"/>
                    <a:pt x="2873" y="4111"/>
                  </a:cubicBezTo>
                  <a:cubicBezTo>
                    <a:pt x="2828" y="4306"/>
                    <a:pt x="2786" y="4545"/>
                    <a:pt x="2765" y="4824"/>
                  </a:cubicBezTo>
                  <a:cubicBezTo>
                    <a:pt x="2748" y="5102"/>
                    <a:pt x="2748" y="5420"/>
                    <a:pt x="2786" y="5778"/>
                  </a:cubicBezTo>
                  <a:cubicBezTo>
                    <a:pt x="2786" y="5778"/>
                    <a:pt x="2561" y="5163"/>
                    <a:pt x="2312" y="4559"/>
                  </a:cubicBezTo>
                  <a:cubicBezTo>
                    <a:pt x="2062" y="3954"/>
                    <a:pt x="1789" y="3360"/>
                    <a:pt x="1789" y="3360"/>
                  </a:cubicBezTo>
                  <a:cubicBezTo>
                    <a:pt x="1608" y="2721"/>
                    <a:pt x="1561" y="2196"/>
                    <a:pt x="1561" y="1826"/>
                  </a:cubicBezTo>
                  <a:cubicBezTo>
                    <a:pt x="1562" y="1641"/>
                    <a:pt x="1573" y="1497"/>
                    <a:pt x="1586" y="1397"/>
                  </a:cubicBezTo>
                  <a:cubicBezTo>
                    <a:pt x="1597" y="1299"/>
                    <a:pt x="1610" y="1242"/>
                    <a:pt x="1610" y="1242"/>
                  </a:cubicBezTo>
                  <a:cubicBezTo>
                    <a:pt x="1617" y="1216"/>
                    <a:pt x="1603" y="1186"/>
                    <a:pt x="1578" y="1174"/>
                  </a:cubicBezTo>
                  <a:cubicBezTo>
                    <a:pt x="1572" y="1171"/>
                    <a:pt x="1566" y="1169"/>
                    <a:pt x="1560" y="1169"/>
                  </a:cubicBezTo>
                  <a:cubicBezTo>
                    <a:pt x="1543" y="1169"/>
                    <a:pt x="1528" y="1181"/>
                    <a:pt x="1524" y="1199"/>
                  </a:cubicBezTo>
                  <a:cubicBezTo>
                    <a:pt x="1520" y="1215"/>
                    <a:pt x="1481" y="1389"/>
                    <a:pt x="1472" y="1691"/>
                  </a:cubicBezTo>
                  <a:cubicBezTo>
                    <a:pt x="1460" y="1996"/>
                    <a:pt x="1488" y="2424"/>
                    <a:pt x="1599" y="2957"/>
                  </a:cubicBezTo>
                  <a:cubicBezTo>
                    <a:pt x="1599" y="2957"/>
                    <a:pt x="1250" y="2211"/>
                    <a:pt x="867" y="1481"/>
                  </a:cubicBezTo>
                  <a:cubicBezTo>
                    <a:pt x="489" y="750"/>
                    <a:pt x="89" y="30"/>
                    <a:pt x="89" y="30"/>
                  </a:cubicBezTo>
                  <a:cubicBezTo>
                    <a:pt x="79" y="11"/>
                    <a:pt x="61" y="0"/>
                    <a:pt x="44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3"/>
            <p:cNvSpPr/>
            <p:nvPr/>
          </p:nvSpPr>
          <p:spPr>
            <a:xfrm>
              <a:off x="385215" y="4503469"/>
              <a:ext cx="93347" cy="344759"/>
            </a:xfrm>
            <a:custGeom>
              <a:avLst/>
              <a:gdLst/>
              <a:ahLst/>
              <a:cxnLst/>
              <a:rect l="l" t="t" r="r" b="b"/>
              <a:pathLst>
                <a:path w="2116" h="7815" extrusionOk="0">
                  <a:moveTo>
                    <a:pt x="738" y="1"/>
                  </a:moveTo>
                  <a:cubicBezTo>
                    <a:pt x="412" y="266"/>
                    <a:pt x="207" y="672"/>
                    <a:pt x="134" y="1087"/>
                  </a:cubicBezTo>
                  <a:cubicBezTo>
                    <a:pt x="115" y="1189"/>
                    <a:pt x="92" y="1329"/>
                    <a:pt x="146" y="1424"/>
                  </a:cubicBezTo>
                  <a:cubicBezTo>
                    <a:pt x="200" y="1519"/>
                    <a:pt x="328" y="1539"/>
                    <a:pt x="426" y="1551"/>
                  </a:cubicBezTo>
                  <a:cubicBezTo>
                    <a:pt x="501" y="1559"/>
                    <a:pt x="579" y="1567"/>
                    <a:pt x="656" y="1567"/>
                  </a:cubicBezTo>
                  <a:cubicBezTo>
                    <a:pt x="675" y="1567"/>
                    <a:pt x="693" y="1566"/>
                    <a:pt x="712" y="1565"/>
                  </a:cubicBezTo>
                  <a:cubicBezTo>
                    <a:pt x="803" y="1561"/>
                    <a:pt x="893" y="1545"/>
                    <a:pt x="985" y="1545"/>
                  </a:cubicBezTo>
                  <a:cubicBezTo>
                    <a:pt x="987" y="1545"/>
                    <a:pt x="990" y="1545"/>
                    <a:pt x="993" y="1545"/>
                  </a:cubicBezTo>
                  <a:cubicBezTo>
                    <a:pt x="1051" y="1546"/>
                    <a:pt x="1139" y="1551"/>
                    <a:pt x="1176" y="1605"/>
                  </a:cubicBezTo>
                  <a:cubicBezTo>
                    <a:pt x="1208" y="1656"/>
                    <a:pt x="1193" y="1735"/>
                    <a:pt x="1187" y="1791"/>
                  </a:cubicBezTo>
                  <a:cubicBezTo>
                    <a:pt x="1159" y="2055"/>
                    <a:pt x="1117" y="2316"/>
                    <a:pt x="1065" y="2577"/>
                  </a:cubicBezTo>
                  <a:cubicBezTo>
                    <a:pt x="953" y="3138"/>
                    <a:pt x="765" y="3662"/>
                    <a:pt x="512" y="4174"/>
                  </a:cubicBezTo>
                  <a:cubicBezTo>
                    <a:pt x="350" y="4503"/>
                    <a:pt x="173" y="4822"/>
                    <a:pt x="0" y="5145"/>
                  </a:cubicBezTo>
                  <a:cubicBezTo>
                    <a:pt x="84" y="5400"/>
                    <a:pt x="177" y="5648"/>
                    <a:pt x="300" y="5878"/>
                  </a:cubicBezTo>
                  <a:cubicBezTo>
                    <a:pt x="539" y="6316"/>
                    <a:pt x="1443" y="6907"/>
                    <a:pt x="1755" y="7814"/>
                  </a:cubicBezTo>
                  <a:cubicBezTo>
                    <a:pt x="1615" y="6871"/>
                    <a:pt x="2115" y="5907"/>
                    <a:pt x="2088" y="5386"/>
                  </a:cubicBezTo>
                  <a:cubicBezTo>
                    <a:pt x="2055" y="4672"/>
                    <a:pt x="1736" y="3952"/>
                    <a:pt x="1600" y="3228"/>
                  </a:cubicBezTo>
                  <a:cubicBezTo>
                    <a:pt x="1513" y="2742"/>
                    <a:pt x="1511" y="2264"/>
                    <a:pt x="1443" y="1776"/>
                  </a:cubicBezTo>
                  <a:cubicBezTo>
                    <a:pt x="1348" y="1108"/>
                    <a:pt x="1078" y="542"/>
                    <a:pt x="738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3"/>
            <p:cNvSpPr/>
            <p:nvPr/>
          </p:nvSpPr>
          <p:spPr>
            <a:xfrm>
              <a:off x="1345570" y="4063524"/>
              <a:ext cx="45571" cy="471369"/>
            </a:xfrm>
            <a:custGeom>
              <a:avLst/>
              <a:gdLst/>
              <a:ahLst/>
              <a:cxnLst/>
              <a:rect l="l" t="t" r="r" b="b"/>
              <a:pathLst>
                <a:path w="1033" h="10685" extrusionOk="0">
                  <a:moveTo>
                    <a:pt x="0" y="1"/>
                  </a:moveTo>
                  <a:lnTo>
                    <a:pt x="0" y="10684"/>
                  </a:lnTo>
                  <a:lnTo>
                    <a:pt x="1033" y="10684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3"/>
            <p:cNvSpPr/>
            <p:nvPr/>
          </p:nvSpPr>
          <p:spPr>
            <a:xfrm>
              <a:off x="479001" y="4063524"/>
              <a:ext cx="45659" cy="471369"/>
            </a:xfrm>
            <a:custGeom>
              <a:avLst/>
              <a:gdLst/>
              <a:ahLst/>
              <a:cxnLst/>
              <a:rect l="l" t="t" r="r" b="b"/>
              <a:pathLst>
                <a:path w="1035" h="10685" extrusionOk="0">
                  <a:moveTo>
                    <a:pt x="1" y="1"/>
                  </a:moveTo>
                  <a:lnTo>
                    <a:pt x="1" y="10684"/>
                  </a:lnTo>
                  <a:lnTo>
                    <a:pt x="1034" y="10684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3"/>
            <p:cNvSpPr/>
            <p:nvPr/>
          </p:nvSpPr>
          <p:spPr>
            <a:xfrm>
              <a:off x="1345570" y="4063524"/>
              <a:ext cx="45659" cy="335980"/>
            </a:xfrm>
            <a:custGeom>
              <a:avLst/>
              <a:gdLst/>
              <a:ahLst/>
              <a:cxnLst/>
              <a:rect l="l" t="t" r="r" b="b"/>
              <a:pathLst>
                <a:path w="1035" h="7616" extrusionOk="0">
                  <a:moveTo>
                    <a:pt x="0" y="1"/>
                  </a:moveTo>
                  <a:lnTo>
                    <a:pt x="0" y="7615"/>
                  </a:lnTo>
                  <a:cubicBezTo>
                    <a:pt x="105" y="7444"/>
                    <a:pt x="216" y="7275"/>
                    <a:pt x="336" y="7113"/>
                  </a:cubicBezTo>
                  <a:cubicBezTo>
                    <a:pt x="540" y="6844"/>
                    <a:pt x="769" y="6585"/>
                    <a:pt x="1034" y="6367"/>
                  </a:cubicBezTo>
                  <a:lnTo>
                    <a:pt x="1034" y="1"/>
                  </a:lnTo>
                  <a:close/>
                </a:path>
              </a:pathLst>
            </a:custGeom>
            <a:solidFill>
              <a:srgbClr val="FFFFFF">
                <a:alpha val="11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3"/>
            <p:cNvSpPr/>
            <p:nvPr/>
          </p:nvSpPr>
          <p:spPr>
            <a:xfrm>
              <a:off x="479001" y="4063612"/>
              <a:ext cx="45659" cy="325039"/>
            </a:xfrm>
            <a:custGeom>
              <a:avLst/>
              <a:gdLst/>
              <a:ahLst/>
              <a:cxnLst/>
              <a:rect l="l" t="t" r="r" b="b"/>
              <a:pathLst>
                <a:path w="1035" h="7368" extrusionOk="0">
                  <a:moveTo>
                    <a:pt x="1" y="1"/>
                  </a:moveTo>
                  <a:lnTo>
                    <a:pt x="1" y="6507"/>
                  </a:lnTo>
                  <a:cubicBezTo>
                    <a:pt x="150" y="6533"/>
                    <a:pt x="293" y="6591"/>
                    <a:pt x="424" y="6680"/>
                  </a:cubicBezTo>
                  <a:cubicBezTo>
                    <a:pt x="678" y="6853"/>
                    <a:pt x="875" y="7098"/>
                    <a:pt x="1034" y="7368"/>
                  </a:cubicBezTo>
                  <a:lnTo>
                    <a:pt x="1034" y="1"/>
                  </a:lnTo>
                  <a:close/>
                </a:path>
              </a:pathLst>
            </a:custGeom>
            <a:solidFill>
              <a:srgbClr val="FFFFFF">
                <a:alpha val="11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3"/>
            <p:cNvSpPr/>
            <p:nvPr/>
          </p:nvSpPr>
          <p:spPr>
            <a:xfrm>
              <a:off x="404096" y="4534834"/>
              <a:ext cx="128198" cy="326892"/>
            </a:xfrm>
            <a:custGeom>
              <a:avLst/>
              <a:gdLst/>
              <a:ahLst/>
              <a:cxnLst/>
              <a:rect l="l" t="t" r="r" b="b"/>
              <a:pathLst>
                <a:path w="2906" h="7410" extrusionOk="0">
                  <a:moveTo>
                    <a:pt x="1527" y="0"/>
                  </a:moveTo>
                  <a:lnTo>
                    <a:pt x="28" y="7160"/>
                  </a:lnTo>
                  <a:cubicBezTo>
                    <a:pt x="1" y="7289"/>
                    <a:pt x="100" y="7410"/>
                    <a:pt x="231" y="7410"/>
                  </a:cubicBezTo>
                  <a:lnTo>
                    <a:pt x="1187" y="7410"/>
                  </a:lnTo>
                  <a:cubicBezTo>
                    <a:pt x="1286" y="7410"/>
                    <a:pt x="1369" y="7342"/>
                    <a:pt x="1389" y="7245"/>
                  </a:cubicBezTo>
                  <a:lnTo>
                    <a:pt x="29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3"/>
            <p:cNvSpPr/>
            <p:nvPr/>
          </p:nvSpPr>
          <p:spPr>
            <a:xfrm>
              <a:off x="462723" y="4534834"/>
              <a:ext cx="69525" cy="319260"/>
            </a:xfrm>
            <a:custGeom>
              <a:avLst/>
              <a:gdLst/>
              <a:ahLst/>
              <a:cxnLst/>
              <a:rect l="l" t="t" r="r" b="b"/>
              <a:pathLst>
                <a:path w="1576" h="7237" extrusionOk="0">
                  <a:moveTo>
                    <a:pt x="196" y="0"/>
                  </a:moveTo>
                  <a:lnTo>
                    <a:pt x="1" y="936"/>
                  </a:lnTo>
                  <a:cubicBezTo>
                    <a:pt x="270" y="1297"/>
                    <a:pt x="369" y="1776"/>
                    <a:pt x="414" y="2213"/>
                  </a:cubicBezTo>
                  <a:cubicBezTo>
                    <a:pt x="468" y="2746"/>
                    <a:pt x="459" y="3289"/>
                    <a:pt x="435" y="3824"/>
                  </a:cubicBezTo>
                  <a:cubicBezTo>
                    <a:pt x="398" y="4631"/>
                    <a:pt x="315" y="5436"/>
                    <a:pt x="209" y="6235"/>
                  </a:cubicBezTo>
                  <a:cubicBezTo>
                    <a:pt x="164" y="6570"/>
                    <a:pt x="112" y="6902"/>
                    <a:pt x="62" y="7236"/>
                  </a:cubicBezTo>
                  <a:lnTo>
                    <a:pt x="1576" y="0"/>
                  </a:lnTo>
                  <a:close/>
                </a:path>
              </a:pathLst>
            </a:custGeom>
            <a:solidFill>
              <a:srgbClr val="FFFFFF">
                <a:alpha val="11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3"/>
            <p:cNvSpPr/>
            <p:nvPr/>
          </p:nvSpPr>
          <p:spPr>
            <a:xfrm>
              <a:off x="1337894" y="4534834"/>
              <a:ext cx="128198" cy="326892"/>
            </a:xfrm>
            <a:custGeom>
              <a:avLst/>
              <a:gdLst/>
              <a:ahLst/>
              <a:cxnLst/>
              <a:rect l="l" t="t" r="r" b="b"/>
              <a:pathLst>
                <a:path w="2906" h="7410" extrusionOk="0">
                  <a:moveTo>
                    <a:pt x="1" y="0"/>
                  </a:moveTo>
                  <a:lnTo>
                    <a:pt x="1518" y="7245"/>
                  </a:lnTo>
                  <a:cubicBezTo>
                    <a:pt x="1539" y="7342"/>
                    <a:pt x="1623" y="7410"/>
                    <a:pt x="1720" y="7410"/>
                  </a:cubicBezTo>
                  <a:lnTo>
                    <a:pt x="2676" y="7410"/>
                  </a:lnTo>
                  <a:cubicBezTo>
                    <a:pt x="2807" y="7410"/>
                    <a:pt x="2906" y="7289"/>
                    <a:pt x="2878" y="7160"/>
                  </a:cubicBezTo>
                  <a:lnTo>
                    <a:pt x="13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3"/>
            <p:cNvSpPr/>
            <p:nvPr/>
          </p:nvSpPr>
          <p:spPr>
            <a:xfrm>
              <a:off x="1337938" y="4534834"/>
              <a:ext cx="76584" cy="322569"/>
            </a:xfrm>
            <a:custGeom>
              <a:avLst/>
              <a:gdLst/>
              <a:ahLst/>
              <a:cxnLst/>
              <a:rect l="l" t="t" r="r" b="b"/>
              <a:pathLst>
                <a:path w="1736" h="7312" extrusionOk="0">
                  <a:moveTo>
                    <a:pt x="1" y="0"/>
                  </a:moveTo>
                  <a:lnTo>
                    <a:pt x="1518" y="7245"/>
                  </a:lnTo>
                  <a:cubicBezTo>
                    <a:pt x="1523" y="7269"/>
                    <a:pt x="1533" y="7291"/>
                    <a:pt x="1544" y="7311"/>
                  </a:cubicBezTo>
                  <a:cubicBezTo>
                    <a:pt x="1387" y="6318"/>
                    <a:pt x="1387" y="5296"/>
                    <a:pt x="1435" y="4298"/>
                  </a:cubicBezTo>
                  <a:cubicBezTo>
                    <a:pt x="1462" y="3743"/>
                    <a:pt x="1489" y="3181"/>
                    <a:pt x="1548" y="2628"/>
                  </a:cubicBezTo>
                  <a:cubicBezTo>
                    <a:pt x="1580" y="2327"/>
                    <a:pt x="1629" y="2001"/>
                    <a:pt x="1735" y="1703"/>
                  </a:cubicBezTo>
                  <a:lnTo>
                    <a:pt x="1380" y="0"/>
                  </a:lnTo>
                  <a:close/>
                </a:path>
              </a:pathLst>
            </a:custGeom>
            <a:solidFill>
              <a:srgbClr val="FFFFFF">
                <a:alpha val="11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3"/>
            <p:cNvSpPr/>
            <p:nvPr/>
          </p:nvSpPr>
          <p:spPr>
            <a:xfrm>
              <a:off x="403037" y="4025542"/>
              <a:ext cx="1064186" cy="76054"/>
            </a:xfrm>
            <a:custGeom>
              <a:avLst/>
              <a:gdLst/>
              <a:ahLst/>
              <a:cxnLst/>
              <a:rect l="l" t="t" r="r" b="b"/>
              <a:pathLst>
                <a:path w="24123" h="1724" extrusionOk="0">
                  <a:moveTo>
                    <a:pt x="364" y="0"/>
                  </a:moveTo>
                  <a:cubicBezTo>
                    <a:pt x="164" y="0"/>
                    <a:pt x="1" y="162"/>
                    <a:pt x="1" y="363"/>
                  </a:cubicBezTo>
                  <a:lnTo>
                    <a:pt x="1" y="1361"/>
                  </a:lnTo>
                  <a:cubicBezTo>
                    <a:pt x="1" y="1560"/>
                    <a:pt x="163" y="1723"/>
                    <a:pt x="364" y="1723"/>
                  </a:cubicBezTo>
                  <a:lnTo>
                    <a:pt x="23761" y="1723"/>
                  </a:lnTo>
                  <a:cubicBezTo>
                    <a:pt x="23959" y="1723"/>
                    <a:pt x="24123" y="1563"/>
                    <a:pt x="24123" y="1361"/>
                  </a:cubicBezTo>
                  <a:lnTo>
                    <a:pt x="24123" y="363"/>
                  </a:lnTo>
                  <a:cubicBezTo>
                    <a:pt x="24123" y="163"/>
                    <a:pt x="23961" y="0"/>
                    <a:pt x="23761" y="0"/>
                  </a:cubicBezTo>
                  <a:close/>
                </a:path>
              </a:pathLst>
            </a:custGeom>
            <a:solidFill>
              <a:srgbClr val="E5BD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3"/>
            <p:cNvSpPr/>
            <p:nvPr/>
          </p:nvSpPr>
          <p:spPr>
            <a:xfrm>
              <a:off x="403037" y="4131988"/>
              <a:ext cx="1064186" cy="76054"/>
            </a:xfrm>
            <a:custGeom>
              <a:avLst/>
              <a:gdLst/>
              <a:ahLst/>
              <a:cxnLst/>
              <a:rect l="l" t="t" r="r" b="b"/>
              <a:pathLst>
                <a:path w="24123" h="1724" extrusionOk="0">
                  <a:moveTo>
                    <a:pt x="364" y="1"/>
                  </a:moveTo>
                  <a:cubicBezTo>
                    <a:pt x="164" y="1"/>
                    <a:pt x="1" y="161"/>
                    <a:pt x="1" y="363"/>
                  </a:cubicBezTo>
                  <a:lnTo>
                    <a:pt x="1" y="1361"/>
                  </a:lnTo>
                  <a:cubicBezTo>
                    <a:pt x="1" y="1561"/>
                    <a:pt x="163" y="1723"/>
                    <a:pt x="364" y="1723"/>
                  </a:cubicBezTo>
                  <a:lnTo>
                    <a:pt x="23761" y="1723"/>
                  </a:lnTo>
                  <a:cubicBezTo>
                    <a:pt x="23959" y="1723"/>
                    <a:pt x="24123" y="1562"/>
                    <a:pt x="24123" y="1361"/>
                  </a:cubicBezTo>
                  <a:lnTo>
                    <a:pt x="24123" y="363"/>
                  </a:lnTo>
                  <a:cubicBezTo>
                    <a:pt x="24123" y="163"/>
                    <a:pt x="23961" y="1"/>
                    <a:pt x="23761" y="1"/>
                  </a:cubicBezTo>
                  <a:close/>
                </a:path>
              </a:pathLst>
            </a:custGeom>
            <a:solidFill>
              <a:srgbClr val="E5BD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3"/>
            <p:cNvSpPr/>
            <p:nvPr/>
          </p:nvSpPr>
          <p:spPr>
            <a:xfrm>
              <a:off x="403037" y="4238390"/>
              <a:ext cx="1064186" cy="76054"/>
            </a:xfrm>
            <a:custGeom>
              <a:avLst/>
              <a:gdLst/>
              <a:ahLst/>
              <a:cxnLst/>
              <a:rect l="l" t="t" r="r" b="b"/>
              <a:pathLst>
                <a:path w="24123" h="1724" extrusionOk="0">
                  <a:moveTo>
                    <a:pt x="364" y="1"/>
                  </a:moveTo>
                  <a:cubicBezTo>
                    <a:pt x="164" y="1"/>
                    <a:pt x="1" y="162"/>
                    <a:pt x="1" y="363"/>
                  </a:cubicBezTo>
                  <a:lnTo>
                    <a:pt x="1" y="1361"/>
                  </a:lnTo>
                  <a:cubicBezTo>
                    <a:pt x="1" y="1561"/>
                    <a:pt x="163" y="1724"/>
                    <a:pt x="364" y="1724"/>
                  </a:cubicBezTo>
                  <a:lnTo>
                    <a:pt x="23761" y="1724"/>
                  </a:lnTo>
                  <a:cubicBezTo>
                    <a:pt x="23959" y="1724"/>
                    <a:pt x="24123" y="1562"/>
                    <a:pt x="24123" y="1361"/>
                  </a:cubicBezTo>
                  <a:lnTo>
                    <a:pt x="24123" y="363"/>
                  </a:lnTo>
                  <a:cubicBezTo>
                    <a:pt x="24123" y="163"/>
                    <a:pt x="23961" y="1"/>
                    <a:pt x="23761" y="1"/>
                  </a:cubicBezTo>
                  <a:close/>
                </a:path>
              </a:pathLst>
            </a:custGeom>
            <a:solidFill>
              <a:srgbClr val="E5BD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3"/>
            <p:cNvSpPr/>
            <p:nvPr/>
          </p:nvSpPr>
          <p:spPr>
            <a:xfrm>
              <a:off x="402993" y="4512071"/>
              <a:ext cx="1064230" cy="45659"/>
            </a:xfrm>
            <a:custGeom>
              <a:avLst/>
              <a:gdLst/>
              <a:ahLst/>
              <a:cxnLst/>
              <a:rect l="l" t="t" r="r" b="b"/>
              <a:pathLst>
                <a:path w="24124" h="1035" extrusionOk="0">
                  <a:moveTo>
                    <a:pt x="698" y="0"/>
                  </a:moveTo>
                  <a:cubicBezTo>
                    <a:pt x="314" y="0"/>
                    <a:pt x="1" y="312"/>
                    <a:pt x="1" y="698"/>
                  </a:cubicBezTo>
                  <a:lnTo>
                    <a:pt x="1" y="1034"/>
                  </a:lnTo>
                  <a:lnTo>
                    <a:pt x="24124" y="1034"/>
                  </a:lnTo>
                  <a:lnTo>
                    <a:pt x="24124" y="698"/>
                  </a:lnTo>
                  <a:cubicBezTo>
                    <a:pt x="24124" y="312"/>
                    <a:pt x="23811" y="0"/>
                    <a:pt x="23426" y="0"/>
                  </a:cubicBezTo>
                  <a:close/>
                </a:path>
              </a:pathLst>
            </a:custGeom>
            <a:solidFill>
              <a:srgbClr val="E5BD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3"/>
            <p:cNvSpPr/>
            <p:nvPr/>
          </p:nvSpPr>
          <p:spPr>
            <a:xfrm>
              <a:off x="483589" y="4025542"/>
              <a:ext cx="764292" cy="76054"/>
            </a:xfrm>
            <a:custGeom>
              <a:avLst/>
              <a:gdLst/>
              <a:ahLst/>
              <a:cxnLst/>
              <a:rect l="l" t="t" r="r" b="b"/>
              <a:pathLst>
                <a:path w="17325" h="1724" extrusionOk="0">
                  <a:moveTo>
                    <a:pt x="406" y="0"/>
                  </a:moveTo>
                  <a:cubicBezTo>
                    <a:pt x="368" y="98"/>
                    <a:pt x="331" y="194"/>
                    <a:pt x="296" y="292"/>
                  </a:cubicBezTo>
                  <a:cubicBezTo>
                    <a:pt x="137" y="755"/>
                    <a:pt x="47" y="1238"/>
                    <a:pt x="1" y="1723"/>
                  </a:cubicBezTo>
                  <a:lnTo>
                    <a:pt x="17325" y="1723"/>
                  </a:lnTo>
                  <a:cubicBezTo>
                    <a:pt x="17179" y="1431"/>
                    <a:pt x="17032" y="1138"/>
                    <a:pt x="16888" y="843"/>
                  </a:cubicBezTo>
                  <a:cubicBezTo>
                    <a:pt x="16751" y="564"/>
                    <a:pt x="16619" y="283"/>
                    <a:pt x="16487" y="0"/>
                  </a:cubicBezTo>
                  <a:close/>
                </a:path>
              </a:pathLst>
            </a:custGeom>
            <a:solidFill>
              <a:srgbClr val="E5BD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3"/>
            <p:cNvSpPr/>
            <p:nvPr/>
          </p:nvSpPr>
          <p:spPr>
            <a:xfrm>
              <a:off x="481648" y="4131988"/>
              <a:ext cx="796408" cy="76098"/>
            </a:xfrm>
            <a:custGeom>
              <a:avLst/>
              <a:gdLst/>
              <a:ahLst/>
              <a:cxnLst/>
              <a:rect l="l" t="t" r="r" b="b"/>
              <a:pathLst>
                <a:path w="18053" h="1725" extrusionOk="0">
                  <a:moveTo>
                    <a:pt x="8" y="1"/>
                  </a:moveTo>
                  <a:cubicBezTo>
                    <a:pt x="1" y="576"/>
                    <a:pt x="46" y="1151"/>
                    <a:pt x="116" y="1723"/>
                  </a:cubicBezTo>
                  <a:lnTo>
                    <a:pt x="3432" y="1723"/>
                  </a:lnTo>
                  <a:cubicBezTo>
                    <a:pt x="3390" y="1615"/>
                    <a:pt x="3348" y="1509"/>
                    <a:pt x="3311" y="1399"/>
                  </a:cubicBezTo>
                  <a:cubicBezTo>
                    <a:pt x="3221" y="1123"/>
                    <a:pt x="3128" y="811"/>
                    <a:pt x="3176" y="517"/>
                  </a:cubicBezTo>
                  <a:cubicBezTo>
                    <a:pt x="3222" y="245"/>
                    <a:pt x="3420" y="100"/>
                    <a:pt x="3685" y="70"/>
                  </a:cubicBezTo>
                  <a:cubicBezTo>
                    <a:pt x="3685" y="70"/>
                    <a:pt x="3686" y="70"/>
                    <a:pt x="3686" y="70"/>
                  </a:cubicBezTo>
                  <a:cubicBezTo>
                    <a:pt x="3697" y="70"/>
                    <a:pt x="3705" y="80"/>
                    <a:pt x="3709" y="88"/>
                  </a:cubicBezTo>
                  <a:cubicBezTo>
                    <a:pt x="3856" y="454"/>
                    <a:pt x="3919" y="844"/>
                    <a:pt x="3952" y="1236"/>
                  </a:cubicBezTo>
                  <a:cubicBezTo>
                    <a:pt x="3966" y="1399"/>
                    <a:pt x="3974" y="1562"/>
                    <a:pt x="3981" y="1725"/>
                  </a:cubicBezTo>
                  <a:lnTo>
                    <a:pt x="18053" y="1725"/>
                  </a:lnTo>
                  <a:cubicBezTo>
                    <a:pt x="18049" y="1709"/>
                    <a:pt x="18045" y="1693"/>
                    <a:pt x="18040" y="1678"/>
                  </a:cubicBezTo>
                  <a:cubicBezTo>
                    <a:pt x="17992" y="1535"/>
                    <a:pt x="17939" y="1399"/>
                    <a:pt x="17866" y="1266"/>
                  </a:cubicBezTo>
                  <a:cubicBezTo>
                    <a:pt x="17795" y="1141"/>
                    <a:pt x="17718" y="1021"/>
                    <a:pt x="17666" y="888"/>
                  </a:cubicBezTo>
                  <a:cubicBezTo>
                    <a:pt x="17589" y="695"/>
                    <a:pt x="17601" y="485"/>
                    <a:pt x="17680" y="296"/>
                  </a:cubicBezTo>
                  <a:cubicBezTo>
                    <a:pt x="17722" y="196"/>
                    <a:pt x="17720" y="97"/>
                    <a:pt x="17696" y="1"/>
                  </a:cubicBezTo>
                  <a:close/>
                </a:path>
              </a:pathLst>
            </a:custGeom>
            <a:solidFill>
              <a:srgbClr val="E5BD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3"/>
            <p:cNvSpPr/>
            <p:nvPr/>
          </p:nvSpPr>
          <p:spPr>
            <a:xfrm>
              <a:off x="490823" y="4238434"/>
              <a:ext cx="154844" cy="76054"/>
            </a:xfrm>
            <a:custGeom>
              <a:avLst/>
              <a:gdLst/>
              <a:ahLst/>
              <a:cxnLst/>
              <a:rect l="l" t="t" r="r" b="b"/>
              <a:pathLst>
                <a:path w="3510" h="1724" extrusionOk="0">
                  <a:moveTo>
                    <a:pt x="1" y="1"/>
                  </a:moveTo>
                  <a:cubicBezTo>
                    <a:pt x="1" y="2"/>
                    <a:pt x="1" y="5"/>
                    <a:pt x="3" y="6"/>
                  </a:cubicBezTo>
                  <a:cubicBezTo>
                    <a:pt x="69" y="458"/>
                    <a:pt x="168" y="905"/>
                    <a:pt x="294" y="1344"/>
                  </a:cubicBezTo>
                  <a:cubicBezTo>
                    <a:pt x="325" y="1455"/>
                    <a:pt x="366" y="1585"/>
                    <a:pt x="413" y="1724"/>
                  </a:cubicBezTo>
                  <a:lnTo>
                    <a:pt x="2459" y="1724"/>
                  </a:lnTo>
                  <a:cubicBezTo>
                    <a:pt x="2484" y="1595"/>
                    <a:pt x="2501" y="1465"/>
                    <a:pt x="2503" y="1335"/>
                  </a:cubicBezTo>
                  <a:cubicBezTo>
                    <a:pt x="2503" y="1321"/>
                    <a:pt x="2515" y="1311"/>
                    <a:pt x="2528" y="1311"/>
                  </a:cubicBezTo>
                  <a:cubicBezTo>
                    <a:pt x="2534" y="1311"/>
                    <a:pt x="2540" y="1313"/>
                    <a:pt x="2545" y="1318"/>
                  </a:cubicBezTo>
                  <a:cubicBezTo>
                    <a:pt x="2682" y="1444"/>
                    <a:pt x="2884" y="1683"/>
                    <a:pt x="3088" y="1686"/>
                  </a:cubicBezTo>
                  <a:cubicBezTo>
                    <a:pt x="3089" y="1686"/>
                    <a:pt x="3089" y="1686"/>
                    <a:pt x="3090" y="1686"/>
                  </a:cubicBezTo>
                  <a:cubicBezTo>
                    <a:pt x="3308" y="1686"/>
                    <a:pt x="3405" y="1323"/>
                    <a:pt x="3441" y="1163"/>
                  </a:cubicBezTo>
                  <a:cubicBezTo>
                    <a:pt x="3499" y="913"/>
                    <a:pt x="3509" y="651"/>
                    <a:pt x="3501" y="395"/>
                  </a:cubicBezTo>
                  <a:cubicBezTo>
                    <a:pt x="3496" y="263"/>
                    <a:pt x="3486" y="131"/>
                    <a:pt x="3461" y="1"/>
                  </a:cubicBezTo>
                  <a:close/>
                </a:path>
              </a:pathLst>
            </a:custGeom>
            <a:solidFill>
              <a:srgbClr val="E5BD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3"/>
            <p:cNvSpPr/>
            <p:nvPr/>
          </p:nvSpPr>
          <p:spPr>
            <a:xfrm>
              <a:off x="659602" y="4238390"/>
              <a:ext cx="627227" cy="76054"/>
            </a:xfrm>
            <a:custGeom>
              <a:avLst/>
              <a:gdLst/>
              <a:ahLst/>
              <a:cxnLst/>
              <a:rect l="l" t="t" r="r" b="b"/>
              <a:pathLst>
                <a:path w="14218" h="1724" extrusionOk="0">
                  <a:moveTo>
                    <a:pt x="1" y="1"/>
                  </a:moveTo>
                  <a:cubicBezTo>
                    <a:pt x="41" y="373"/>
                    <a:pt x="80" y="745"/>
                    <a:pt x="112" y="1118"/>
                  </a:cubicBezTo>
                  <a:cubicBezTo>
                    <a:pt x="129" y="1319"/>
                    <a:pt x="145" y="1521"/>
                    <a:pt x="158" y="1724"/>
                  </a:cubicBezTo>
                  <a:lnTo>
                    <a:pt x="13496" y="1724"/>
                  </a:lnTo>
                  <a:cubicBezTo>
                    <a:pt x="13787" y="1495"/>
                    <a:pt x="14023" y="1205"/>
                    <a:pt x="14131" y="835"/>
                  </a:cubicBezTo>
                  <a:cubicBezTo>
                    <a:pt x="14210" y="563"/>
                    <a:pt x="14217" y="280"/>
                    <a:pt x="14181" y="1"/>
                  </a:cubicBezTo>
                  <a:close/>
                </a:path>
              </a:pathLst>
            </a:custGeom>
            <a:solidFill>
              <a:srgbClr val="E5BD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3"/>
            <p:cNvSpPr/>
            <p:nvPr/>
          </p:nvSpPr>
          <p:spPr>
            <a:xfrm>
              <a:off x="701731" y="4512071"/>
              <a:ext cx="450414" cy="45703"/>
            </a:xfrm>
            <a:custGeom>
              <a:avLst/>
              <a:gdLst/>
              <a:ahLst/>
              <a:cxnLst/>
              <a:rect l="l" t="t" r="r" b="b"/>
              <a:pathLst>
                <a:path w="10210" h="1036" extrusionOk="0">
                  <a:moveTo>
                    <a:pt x="1" y="0"/>
                  </a:moveTo>
                  <a:cubicBezTo>
                    <a:pt x="141" y="106"/>
                    <a:pt x="300" y="195"/>
                    <a:pt x="454" y="269"/>
                  </a:cubicBezTo>
                  <a:cubicBezTo>
                    <a:pt x="722" y="402"/>
                    <a:pt x="1005" y="501"/>
                    <a:pt x="1279" y="620"/>
                  </a:cubicBezTo>
                  <a:cubicBezTo>
                    <a:pt x="1639" y="775"/>
                    <a:pt x="1999" y="918"/>
                    <a:pt x="2371" y="1035"/>
                  </a:cubicBezTo>
                  <a:lnTo>
                    <a:pt x="10209" y="1035"/>
                  </a:lnTo>
                  <a:cubicBezTo>
                    <a:pt x="10178" y="684"/>
                    <a:pt x="10115" y="338"/>
                    <a:pt x="10017" y="0"/>
                  </a:cubicBezTo>
                  <a:close/>
                </a:path>
              </a:pathLst>
            </a:custGeom>
            <a:solidFill>
              <a:srgbClr val="E5BD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3"/>
            <p:cNvSpPr/>
            <p:nvPr/>
          </p:nvSpPr>
          <p:spPr>
            <a:xfrm>
              <a:off x="489676" y="4051392"/>
              <a:ext cx="24351" cy="24396"/>
            </a:xfrm>
            <a:custGeom>
              <a:avLst/>
              <a:gdLst/>
              <a:ahLst/>
              <a:cxnLst/>
              <a:rect l="l" t="t" r="r" b="b"/>
              <a:pathLst>
                <a:path w="552" h="553" extrusionOk="0">
                  <a:moveTo>
                    <a:pt x="277" y="1"/>
                  </a:moveTo>
                  <a:cubicBezTo>
                    <a:pt x="124" y="1"/>
                    <a:pt x="0" y="123"/>
                    <a:pt x="0" y="276"/>
                  </a:cubicBezTo>
                  <a:cubicBezTo>
                    <a:pt x="0" y="428"/>
                    <a:pt x="124" y="552"/>
                    <a:pt x="277" y="552"/>
                  </a:cubicBezTo>
                  <a:cubicBezTo>
                    <a:pt x="429" y="552"/>
                    <a:pt x="552" y="428"/>
                    <a:pt x="552" y="276"/>
                  </a:cubicBezTo>
                  <a:cubicBezTo>
                    <a:pt x="552" y="126"/>
                    <a:pt x="429" y="2"/>
                    <a:pt x="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3"/>
            <p:cNvSpPr/>
            <p:nvPr/>
          </p:nvSpPr>
          <p:spPr>
            <a:xfrm>
              <a:off x="489676" y="4157794"/>
              <a:ext cx="24351" cy="24396"/>
            </a:xfrm>
            <a:custGeom>
              <a:avLst/>
              <a:gdLst/>
              <a:ahLst/>
              <a:cxnLst/>
              <a:rect l="l" t="t" r="r" b="b"/>
              <a:pathLst>
                <a:path w="552" h="553" extrusionOk="0">
                  <a:moveTo>
                    <a:pt x="277" y="1"/>
                  </a:moveTo>
                  <a:cubicBezTo>
                    <a:pt x="124" y="1"/>
                    <a:pt x="0" y="125"/>
                    <a:pt x="0" y="277"/>
                  </a:cubicBezTo>
                  <a:cubicBezTo>
                    <a:pt x="0" y="429"/>
                    <a:pt x="124" y="552"/>
                    <a:pt x="277" y="552"/>
                  </a:cubicBezTo>
                  <a:cubicBezTo>
                    <a:pt x="429" y="552"/>
                    <a:pt x="552" y="429"/>
                    <a:pt x="552" y="277"/>
                  </a:cubicBezTo>
                  <a:cubicBezTo>
                    <a:pt x="552" y="125"/>
                    <a:pt x="429" y="1"/>
                    <a:pt x="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3"/>
            <p:cNvSpPr/>
            <p:nvPr/>
          </p:nvSpPr>
          <p:spPr>
            <a:xfrm>
              <a:off x="489676" y="4264196"/>
              <a:ext cx="24351" cy="24396"/>
            </a:xfrm>
            <a:custGeom>
              <a:avLst/>
              <a:gdLst/>
              <a:ahLst/>
              <a:cxnLst/>
              <a:rect l="l" t="t" r="r" b="b"/>
              <a:pathLst>
                <a:path w="552" h="553" extrusionOk="0">
                  <a:moveTo>
                    <a:pt x="277" y="1"/>
                  </a:moveTo>
                  <a:cubicBezTo>
                    <a:pt x="124" y="1"/>
                    <a:pt x="0" y="125"/>
                    <a:pt x="0" y="277"/>
                  </a:cubicBezTo>
                  <a:cubicBezTo>
                    <a:pt x="0" y="429"/>
                    <a:pt x="124" y="552"/>
                    <a:pt x="277" y="552"/>
                  </a:cubicBezTo>
                  <a:cubicBezTo>
                    <a:pt x="429" y="552"/>
                    <a:pt x="552" y="429"/>
                    <a:pt x="552" y="277"/>
                  </a:cubicBezTo>
                  <a:cubicBezTo>
                    <a:pt x="552" y="125"/>
                    <a:pt x="429" y="1"/>
                    <a:pt x="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3"/>
            <p:cNvSpPr/>
            <p:nvPr/>
          </p:nvSpPr>
          <p:spPr>
            <a:xfrm>
              <a:off x="1356157" y="4051392"/>
              <a:ext cx="24396" cy="24396"/>
            </a:xfrm>
            <a:custGeom>
              <a:avLst/>
              <a:gdLst/>
              <a:ahLst/>
              <a:cxnLst/>
              <a:rect l="l" t="t" r="r" b="b"/>
              <a:pathLst>
                <a:path w="553" h="553" extrusionOk="0">
                  <a:moveTo>
                    <a:pt x="276" y="1"/>
                  </a:moveTo>
                  <a:cubicBezTo>
                    <a:pt x="124" y="1"/>
                    <a:pt x="1" y="123"/>
                    <a:pt x="1" y="276"/>
                  </a:cubicBezTo>
                  <a:cubicBezTo>
                    <a:pt x="1" y="428"/>
                    <a:pt x="124" y="552"/>
                    <a:pt x="276" y="552"/>
                  </a:cubicBezTo>
                  <a:cubicBezTo>
                    <a:pt x="428" y="552"/>
                    <a:pt x="552" y="428"/>
                    <a:pt x="552" y="276"/>
                  </a:cubicBezTo>
                  <a:cubicBezTo>
                    <a:pt x="552" y="126"/>
                    <a:pt x="428" y="2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3"/>
            <p:cNvSpPr/>
            <p:nvPr/>
          </p:nvSpPr>
          <p:spPr>
            <a:xfrm>
              <a:off x="1356157" y="4157794"/>
              <a:ext cx="24396" cy="24396"/>
            </a:xfrm>
            <a:custGeom>
              <a:avLst/>
              <a:gdLst/>
              <a:ahLst/>
              <a:cxnLst/>
              <a:rect l="l" t="t" r="r" b="b"/>
              <a:pathLst>
                <a:path w="553" h="553" extrusionOk="0">
                  <a:moveTo>
                    <a:pt x="276" y="1"/>
                  </a:moveTo>
                  <a:cubicBezTo>
                    <a:pt x="124" y="1"/>
                    <a:pt x="1" y="125"/>
                    <a:pt x="1" y="277"/>
                  </a:cubicBezTo>
                  <a:cubicBezTo>
                    <a:pt x="1" y="429"/>
                    <a:pt x="124" y="552"/>
                    <a:pt x="276" y="552"/>
                  </a:cubicBezTo>
                  <a:cubicBezTo>
                    <a:pt x="428" y="552"/>
                    <a:pt x="552" y="429"/>
                    <a:pt x="552" y="277"/>
                  </a:cubicBezTo>
                  <a:cubicBezTo>
                    <a:pt x="552" y="125"/>
                    <a:pt x="428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3"/>
            <p:cNvSpPr/>
            <p:nvPr/>
          </p:nvSpPr>
          <p:spPr>
            <a:xfrm>
              <a:off x="1356157" y="4264196"/>
              <a:ext cx="24396" cy="24396"/>
            </a:xfrm>
            <a:custGeom>
              <a:avLst/>
              <a:gdLst/>
              <a:ahLst/>
              <a:cxnLst/>
              <a:rect l="l" t="t" r="r" b="b"/>
              <a:pathLst>
                <a:path w="553" h="553" extrusionOk="0">
                  <a:moveTo>
                    <a:pt x="276" y="1"/>
                  </a:moveTo>
                  <a:cubicBezTo>
                    <a:pt x="124" y="1"/>
                    <a:pt x="1" y="125"/>
                    <a:pt x="1" y="277"/>
                  </a:cubicBezTo>
                  <a:cubicBezTo>
                    <a:pt x="1" y="429"/>
                    <a:pt x="124" y="552"/>
                    <a:pt x="276" y="552"/>
                  </a:cubicBezTo>
                  <a:cubicBezTo>
                    <a:pt x="428" y="552"/>
                    <a:pt x="552" y="429"/>
                    <a:pt x="552" y="277"/>
                  </a:cubicBezTo>
                  <a:cubicBezTo>
                    <a:pt x="552" y="125"/>
                    <a:pt x="428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3"/>
            <p:cNvSpPr/>
            <p:nvPr/>
          </p:nvSpPr>
          <p:spPr>
            <a:xfrm>
              <a:off x="417771" y="4746491"/>
              <a:ext cx="40762" cy="81657"/>
            </a:xfrm>
            <a:custGeom>
              <a:avLst/>
              <a:gdLst/>
              <a:ahLst/>
              <a:cxnLst/>
              <a:rect l="l" t="t" r="r" b="b"/>
              <a:pathLst>
                <a:path w="924" h="1851" extrusionOk="0">
                  <a:moveTo>
                    <a:pt x="648" y="1"/>
                  </a:moveTo>
                  <a:cubicBezTo>
                    <a:pt x="581" y="1"/>
                    <a:pt x="513" y="35"/>
                    <a:pt x="466" y="115"/>
                  </a:cubicBezTo>
                  <a:cubicBezTo>
                    <a:pt x="238" y="500"/>
                    <a:pt x="177" y="980"/>
                    <a:pt x="68" y="1412"/>
                  </a:cubicBezTo>
                  <a:cubicBezTo>
                    <a:pt x="0" y="1680"/>
                    <a:pt x="232" y="1850"/>
                    <a:pt x="443" y="1850"/>
                  </a:cubicBezTo>
                  <a:cubicBezTo>
                    <a:pt x="585" y="1850"/>
                    <a:pt x="717" y="1774"/>
                    <a:pt x="745" y="1599"/>
                  </a:cubicBezTo>
                  <a:cubicBezTo>
                    <a:pt x="774" y="1404"/>
                    <a:pt x="806" y="1206"/>
                    <a:pt x="836" y="1011"/>
                  </a:cubicBezTo>
                  <a:cubicBezTo>
                    <a:pt x="858" y="871"/>
                    <a:pt x="881" y="731"/>
                    <a:pt x="902" y="592"/>
                  </a:cubicBezTo>
                  <a:cubicBezTo>
                    <a:pt x="916" y="498"/>
                    <a:pt x="923" y="422"/>
                    <a:pt x="913" y="330"/>
                  </a:cubicBezTo>
                  <a:cubicBezTo>
                    <a:pt x="910" y="310"/>
                    <a:pt x="898" y="223"/>
                    <a:pt x="897" y="223"/>
                  </a:cubicBezTo>
                  <a:lnTo>
                    <a:pt x="897" y="223"/>
                  </a:lnTo>
                  <a:cubicBezTo>
                    <a:pt x="897" y="223"/>
                    <a:pt x="897" y="226"/>
                    <a:pt x="898" y="232"/>
                  </a:cubicBezTo>
                  <a:cubicBezTo>
                    <a:pt x="879" y="98"/>
                    <a:pt x="763" y="1"/>
                    <a:pt x="648" y="1"/>
                  </a:cubicBezTo>
                  <a:close/>
                </a:path>
              </a:pathLst>
            </a:custGeom>
            <a:solidFill>
              <a:srgbClr val="FFFFFF">
                <a:alpha val="11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3"/>
            <p:cNvSpPr/>
            <p:nvPr/>
          </p:nvSpPr>
          <p:spPr>
            <a:xfrm>
              <a:off x="443489" y="4716802"/>
              <a:ext cx="19764" cy="20072"/>
            </a:xfrm>
            <a:custGeom>
              <a:avLst/>
              <a:gdLst/>
              <a:ahLst/>
              <a:cxnLst/>
              <a:rect l="l" t="t" r="r" b="b"/>
              <a:pathLst>
                <a:path w="448" h="455" extrusionOk="0">
                  <a:moveTo>
                    <a:pt x="226" y="1"/>
                  </a:moveTo>
                  <a:cubicBezTo>
                    <a:pt x="216" y="1"/>
                    <a:pt x="206" y="2"/>
                    <a:pt x="196" y="5"/>
                  </a:cubicBezTo>
                  <a:cubicBezTo>
                    <a:pt x="177" y="5"/>
                    <a:pt x="157" y="10"/>
                    <a:pt x="141" y="21"/>
                  </a:cubicBezTo>
                  <a:cubicBezTo>
                    <a:pt x="122" y="26"/>
                    <a:pt x="105" y="35"/>
                    <a:pt x="91" y="50"/>
                  </a:cubicBezTo>
                  <a:cubicBezTo>
                    <a:pt x="74" y="61"/>
                    <a:pt x="62" y="73"/>
                    <a:pt x="52" y="89"/>
                  </a:cubicBezTo>
                  <a:cubicBezTo>
                    <a:pt x="39" y="104"/>
                    <a:pt x="28" y="119"/>
                    <a:pt x="23" y="138"/>
                  </a:cubicBezTo>
                  <a:cubicBezTo>
                    <a:pt x="12" y="155"/>
                    <a:pt x="7" y="173"/>
                    <a:pt x="7" y="194"/>
                  </a:cubicBezTo>
                  <a:cubicBezTo>
                    <a:pt x="1" y="223"/>
                    <a:pt x="2" y="254"/>
                    <a:pt x="11" y="282"/>
                  </a:cubicBezTo>
                  <a:cubicBezTo>
                    <a:pt x="14" y="291"/>
                    <a:pt x="17" y="297"/>
                    <a:pt x="19" y="304"/>
                  </a:cubicBezTo>
                  <a:cubicBezTo>
                    <a:pt x="28" y="339"/>
                    <a:pt x="47" y="369"/>
                    <a:pt x="71" y="396"/>
                  </a:cubicBezTo>
                  <a:cubicBezTo>
                    <a:pt x="90" y="415"/>
                    <a:pt x="112" y="429"/>
                    <a:pt x="137" y="438"/>
                  </a:cubicBezTo>
                  <a:cubicBezTo>
                    <a:pt x="161" y="449"/>
                    <a:pt x="185" y="455"/>
                    <a:pt x="210" y="455"/>
                  </a:cubicBezTo>
                  <a:cubicBezTo>
                    <a:pt x="212" y="455"/>
                    <a:pt x="214" y="455"/>
                    <a:pt x="216" y="455"/>
                  </a:cubicBezTo>
                  <a:cubicBezTo>
                    <a:pt x="253" y="455"/>
                    <a:pt x="288" y="444"/>
                    <a:pt x="320" y="425"/>
                  </a:cubicBezTo>
                  <a:cubicBezTo>
                    <a:pt x="327" y="422"/>
                    <a:pt x="332" y="418"/>
                    <a:pt x="338" y="414"/>
                  </a:cubicBezTo>
                  <a:cubicBezTo>
                    <a:pt x="353" y="402"/>
                    <a:pt x="369" y="390"/>
                    <a:pt x="383" y="380"/>
                  </a:cubicBezTo>
                  <a:cubicBezTo>
                    <a:pt x="395" y="365"/>
                    <a:pt x="406" y="350"/>
                    <a:pt x="417" y="335"/>
                  </a:cubicBezTo>
                  <a:cubicBezTo>
                    <a:pt x="425" y="318"/>
                    <a:pt x="432" y="299"/>
                    <a:pt x="440" y="282"/>
                  </a:cubicBezTo>
                  <a:lnTo>
                    <a:pt x="447" y="223"/>
                  </a:lnTo>
                  <a:lnTo>
                    <a:pt x="440" y="165"/>
                  </a:lnTo>
                  <a:cubicBezTo>
                    <a:pt x="432" y="147"/>
                    <a:pt x="425" y="129"/>
                    <a:pt x="417" y="112"/>
                  </a:cubicBezTo>
                  <a:cubicBezTo>
                    <a:pt x="405" y="97"/>
                    <a:pt x="394" y="82"/>
                    <a:pt x="383" y="67"/>
                  </a:cubicBezTo>
                  <a:cubicBezTo>
                    <a:pt x="363" y="45"/>
                    <a:pt x="340" y="30"/>
                    <a:pt x="312" y="21"/>
                  </a:cubicBezTo>
                  <a:cubicBezTo>
                    <a:pt x="295" y="10"/>
                    <a:pt x="276" y="5"/>
                    <a:pt x="256" y="5"/>
                  </a:cubicBezTo>
                  <a:cubicBezTo>
                    <a:pt x="246" y="2"/>
                    <a:pt x="236" y="1"/>
                    <a:pt x="226" y="1"/>
                  </a:cubicBezTo>
                  <a:close/>
                </a:path>
              </a:pathLst>
            </a:custGeom>
            <a:solidFill>
              <a:srgbClr val="FFFFFF">
                <a:alpha val="11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3"/>
            <p:cNvSpPr/>
            <p:nvPr/>
          </p:nvSpPr>
          <p:spPr>
            <a:xfrm>
              <a:off x="482353" y="4427726"/>
              <a:ext cx="27969" cy="67540"/>
            </a:xfrm>
            <a:custGeom>
              <a:avLst/>
              <a:gdLst/>
              <a:ahLst/>
              <a:cxnLst/>
              <a:rect l="l" t="t" r="r" b="b"/>
              <a:pathLst>
                <a:path w="634" h="1531" extrusionOk="0">
                  <a:moveTo>
                    <a:pt x="317" y="1"/>
                  </a:moveTo>
                  <a:cubicBezTo>
                    <a:pt x="159" y="1"/>
                    <a:pt x="0" y="100"/>
                    <a:pt x="9" y="299"/>
                  </a:cubicBezTo>
                  <a:cubicBezTo>
                    <a:pt x="24" y="661"/>
                    <a:pt x="18" y="1025"/>
                    <a:pt x="108" y="1376"/>
                  </a:cubicBezTo>
                  <a:cubicBezTo>
                    <a:pt x="135" y="1479"/>
                    <a:pt x="225" y="1530"/>
                    <a:pt x="316" y="1530"/>
                  </a:cubicBezTo>
                  <a:cubicBezTo>
                    <a:pt x="407" y="1530"/>
                    <a:pt x="498" y="1479"/>
                    <a:pt x="526" y="1376"/>
                  </a:cubicBezTo>
                  <a:cubicBezTo>
                    <a:pt x="616" y="1023"/>
                    <a:pt x="610" y="661"/>
                    <a:pt x="625" y="299"/>
                  </a:cubicBezTo>
                  <a:cubicBezTo>
                    <a:pt x="634" y="100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11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3"/>
            <p:cNvSpPr/>
            <p:nvPr/>
          </p:nvSpPr>
          <p:spPr>
            <a:xfrm>
              <a:off x="511821" y="3964797"/>
              <a:ext cx="248103" cy="370345"/>
            </a:xfrm>
            <a:custGeom>
              <a:avLst/>
              <a:gdLst/>
              <a:ahLst/>
              <a:cxnLst/>
              <a:rect l="l" t="t" r="r" b="b"/>
              <a:pathLst>
                <a:path w="5624" h="8395" extrusionOk="0">
                  <a:moveTo>
                    <a:pt x="5623" y="0"/>
                  </a:moveTo>
                  <a:lnTo>
                    <a:pt x="1866" y="120"/>
                  </a:lnTo>
                  <a:cubicBezTo>
                    <a:pt x="1357" y="135"/>
                    <a:pt x="877" y="353"/>
                    <a:pt x="528" y="725"/>
                  </a:cubicBezTo>
                  <a:cubicBezTo>
                    <a:pt x="185" y="1093"/>
                    <a:pt x="0" y="1581"/>
                    <a:pt x="15" y="2083"/>
                  </a:cubicBezTo>
                  <a:lnTo>
                    <a:pt x="121" y="5876"/>
                  </a:lnTo>
                  <a:cubicBezTo>
                    <a:pt x="121" y="5876"/>
                    <a:pt x="211" y="7304"/>
                    <a:pt x="337" y="7693"/>
                  </a:cubicBezTo>
                  <a:cubicBezTo>
                    <a:pt x="390" y="7857"/>
                    <a:pt x="514" y="8088"/>
                    <a:pt x="709" y="8136"/>
                  </a:cubicBezTo>
                  <a:cubicBezTo>
                    <a:pt x="709" y="8136"/>
                    <a:pt x="858" y="8370"/>
                    <a:pt x="1010" y="8370"/>
                  </a:cubicBezTo>
                  <a:cubicBezTo>
                    <a:pt x="1046" y="8370"/>
                    <a:pt x="1082" y="8357"/>
                    <a:pt x="1116" y="8325"/>
                  </a:cubicBezTo>
                  <a:cubicBezTo>
                    <a:pt x="1116" y="8325"/>
                    <a:pt x="1176" y="8394"/>
                    <a:pt x="1263" y="8394"/>
                  </a:cubicBezTo>
                  <a:cubicBezTo>
                    <a:pt x="1283" y="8394"/>
                    <a:pt x="1303" y="8391"/>
                    <a:pt x="1325" y="8383"/>
                  </a:cubicBezTo>
                  <a:cubicBezTo>
                    <a:pt x="1444" y="8336"/>
                    <a:pt x="1491" y="8164"/>
                    <a:pt x="1491" y="8164"/>
                  </a:cubicBezTo>
                  <a:cubicBezTo>
                    <a:pt x="1666" y="8140"/>
                    <a:pt x="1834" y="7569"/>
                    <a:pt x="1823" y="7130"/>
                  </a:cubicBezTo>
                  <a:cubicBezTo>
                    <a:pt x="1819" y="6972"/>
                    <a:pt x="1774" y="6558"/>
                    <a:pt x="1915" y="6540"/>
                  </a:cubicBezTo>
                  <a:cubicBezTo>
                    <a:pt x="2055" y="6560"/>
                    <a:pt x="2034" y="6640"/>
                    <a:pt x="2138" y="6843"/>
                  </a:cubicBezTo>
                  <a:cubicBezTo>
                    <a:pt x="2247" y="7054"/>
                    <a:pt x="2368" y="7132"/>
                    <a:pt x="2471" y="7132"/>
                  </a:cubicBezTo>
                  <a:cubicBezTo>
                    <a:pt x="2499" y="7132"/>
                    <a:pt x="2525" y="7126"/>
                    <a:pt x="2549" y="7117"/>
                  </a:cubicBezTo>
                  <a:cubicBezTo>
                    <a:pt x="2685" y="7061"/>
                    <a:pt x="2695" y="6728"/>
                    <a:pt x="2622" y="6552"/>
                  </a:cubicBezTo>
                  <a:cubicBezTo>
                    <a:pt x="2548" y="6379"/>
                    <a:pt x="2334" y="5346"/>
                    <a:pt x="1955" y="5144"/>
                  </a:cubicBezTo>
                  <a:lnTo>
                    <a:pt x="2339" y="2796"/>
                  </a:lnTo>
                  <a:lnTo>
                    <a:pt x="5623" y="2796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rgbClr val="E7D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3"/>
            <p:cNvSpPr/>
            <p:nvPr/>
          </p:nvSpPr>
          <p:spPr>
            <a:xfrm>
              <a:off x="596961" y="3964709"/>
              <a:ext cx="162917" cy="181842"/>
            </a:xfrm>
            <a:custGeom>
              <a:avLst/>
              <a:gdLst/>
              <a:ahLst/>
              <a:cxnLst/>
              <a:rect l="l" t="t" r="r" b="b"/>
              <a:pathLst>
                <a:path w="3693" h="4122" extrusionOk="0">
                  <a:moveTo>
                    <a:pt x="3692" y="1"/>
                  </a:moveTo>
                  <a:lnTo>
                    <a:pt x="246" y="110"/>
                  </a:lnTo>
                  <a:cubicBezTo>
                    <a:pt x="166" y="307"/>
                    <a:pt x="105" y="513"/>
                    <a:pt x="69" y="726"/>
                  </a:cubicBezTo>
                  <a:cubicBezTo>
                    <a:pt x="8" y="1077"/>
                    <a:pt x="0" y="1435"/>
                    <a:pt x="20" y="1789"/>
                  </a:cubicBezTo>
                  <a:cubicBezTo>
                    <a:pt x="40" y="2157"/>
                    <a:pt x="104" y="2519"/>
                    <a:pt x="104" y="2887"/>
                  </a:cubicBezTo>
                  <a:cubicBezTo>
                    <a:pt x="104" y="3085"/>
                    <a:pt x="95" y="3283"/>
                    <a:pt x="102" y="3480"/>
                  </a:cubicBezTo>
                  <a:cubicBezTo>
                    <a:pt x="110" y="3696"/>
                    <a:pt x="150" y="3904"/>
                    <a:pt x="189" y="4114"/>
                  </a:cubicBezTo>
                  <a:cubicBezTo>
                    <a:pt x="189" y="4116"/>
                    <a:pt x="192" y="4119"/>
                    <a:pt x="192" y="4121"/>
                  </a:cubicBezTo>
                  <a:lnTo>
                    <a:pt x="408" y="2797"/>
                  </a:lnTo>
                  <a:lnTo>
                    <a:pt x="3692" y="2797"/>
                  </a:lnTo>
                  <a:lnTo>
                    <a:pt x="3692" y="1"/>
                  </a:ln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3"/>
            <p:cNvSpPr/>
            <p:nvPr/>
          </p:nvSpPr>
          <p:spPr>
            <a:xfrm>
              <a:off x="611562" y="3958357"/>
              <a:ext cx="153653" cy="155726"/>
            </a:xfrm>
            <a:custGeom>
              <a:avLst/>
              <a:gdLst/>
              <a:ahLst/>
              <a:cxnLst/>
              <a:rect l="l" t="t" r="r" b="b"/>
              <a:pathLst>
                <a:path w="3483" h="3530" extrusionOk="0">
                  <a:moveTo>
                    <a:pt x="3483" y="0"/>
                  </a:moveTo>
                  <a:lnTo>
                    <a:pt x="3250" y="41"/>
                  </a:lnTo>
                  <a:lnTo>
                    <a:pt x="279" y="124"/>
                  </a:lnTo>
                  <a:cubicBezTo>
                    <a:pt x="211" y="125"/>
                    <a:pt x="156" y="174"/>
                    <a:pt x="146" y="241"/>
                  </a:cubicBezTo>
                  <a:cubicBezTo>
                    <a:pt x="51" y="964"/>
                    <a:pt x="0" y="2302"/>
                    <a:pt x="161" y="3412"/>
                  </a:cubicBezTo>
                  <a:cubicBezTo>
                    <a:pt x="171" y="3481"/>
                    <a:pt x="231" y="3529"/>
                    <a:pt x="299" y="3529"/>
                  </a:cubicBezTo>
                  <a:cubicBezTo>
                    <a:pt x="305" y="3529"/>
                    <a:pt x="312" y="3529"/>
                    <a:pt x="319" y="3528"/>
                  </a:cubicBezTo>
                  <a:lnTo>
                    <a:pt x="3483" y="3061"/>
                  </a:lnTo>
                  <a:lnTo>
                    <a:pt x="3483" y="0"/>
                  </a:lnTo>
                  <a:close/>
                </a:path>
              </a:pathLst>
            </a:custGeom>
            <a:solidFill>
              <a:srgbClr val="9FB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3"/>
            <p:cNvSpPr/>
            <p:nvPr/>
          </p:nvSpPr>
          <p:spPr>
            <a:xfrm>
              <a:off x="639575" y="3983810"/>
              <a:ext cx="8602" cy="106979"/>
            </a:xfrm>
            <a:custGeom>
              <a:avLst/>
              <a:gdLst/>
              <a:ahLst/>
              <a:cxnLst/>
              <a:rect l="l" t="t" r="r" b="b"/>
              <a:pathLst>
                <a:path w="195" h="2425" extrusionOk="0">
                  <a:moveTo>
                    <a:pt x="135" y="1"/>
                  </a:moveTo>
                  <a:cubicBezTo>
                    <a:pt x="103" y="1"/>
                    <a:pt x="73" y="24"/>
                    <a:pt x="71" y="58"/>
                  </a:cubicBezTo>
                  <a:cubicBezTo>
                    <a:pt x="71" y="68"/>
                    <a:pt x="1" y="1092"/>
                    <a:pt x="71" y="2367"/>
                  </a:cubicBezTo>
                  <a:cubicBezTo>
                    <a:pt x="72" y="2399"/>
                    <a:pt x="100" y="2424"/>
                    <a:pt x="131" y="2424"/>
                  </a:cubicBezTo>
                  <a:cubicBezTo>
                    <a:pt x="132" y="2424"/>
                    <a:pt x="134" y="2424"/>
                    <a:pt x="134" y="2422"/>
                  </a:cubicBezTo>
                  <a:cubicBezTo>
                    <a:pt x="168" y="2420"/>
                    <a:pt x="193" y="2391"/>
                    <a:pt x="191" y="2358"/>
                  </a:cubicBezTo>
                  <a:cubicBezTo>
                    <a:pt x="122" y="1092"/>
                    <a:pt x="191" y="76"/>
                    <a:pt x="191" y="66"/>
                  </a:cubicBezTo>
                  <a:cubicBezTo>
                    <a:pt x="194" y="32"/>
                    <a:pt x="168" y="4"/>
                    <a:pt x="135" y="1"/>
                  </a:cubicBezTo>
                  <a:close/>
                </a:path>
              </a:pathLst>
            </a:custGeom>
            <a:solidFill>
              <a:srgbClr val="839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3"/>
            <p:cNvSpPr/>
            <p:nvPr/>
          </p:nvSpPr>
          <p:spPr>
            <a:xfrm>
              <a:off x="611562" y="3958357"/>
              <a:ext cx="153653" cy="155726"/>
            </a:xfrm>
            <a:custGeom>
              <a:avLst/>
              <a:gdLst/>
              <a:ahLst/>
              <a:cxnLst/>
              <a:rect l="l" t="t" r="r" b="b"/>
              <a:pathLst>
                <a:path w="3483" h="3530" extrusionOk="0">
                  <a:moveTo>
                    <a:pt x="3483" y="0"/>
                  </a:moveTo>
                  <a:lnTo>
                    <a:pt x="3250" y="41"/>
                  </a:lnTo>
                  <a:lnTo>
                    <a:pt x="279" y="124"/>
                  </a:lnTo>
                  <a:cubicBezTo>
                    <a:pt x="211" y="125"/>
                    <a:pt x="156" y="174"/>
                    <a:pt x="146" y="241"/>
                  </a:cubicBezTo>
                  <a:cubicBezTo>
                    <a:pt x="51" y="964"/>
                    <a:pt x="0" y="2302"/>
                    <a:pt x="161" y="3412"/>
                  </a:cubicBezTo>
                  <a:cubicBezTo>
                    <a:pt x="171" y="3481"/>
                    <a:pt x="231" y="3529"/>
                    <a:pt x="299" y="3529"/>
                  </a:cubicBezTo>
                  <a:cubicBezTo>
                    <a:pt x="305" y="3529"/>
                    <a:pt x="312" y="3529"/>
                    <a:pt x="319" y="3528"/>
                  </a:cubicBezTo>
                  <a:lnTo>
                    <a:pt x="3483" y="3061"/>
                  </a:lnTo>
                  <a:lnTo>
                    <a:pt x="34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3"/>
            <p:cNvSpPr/>
            <p:nvPr/>
          </p:nvSpPr>
          <p:spPr>
            <a:xfrm>
              <a:off x="1096548" y="3964841"/>
              <a:ext cx="175181" cy="347009"/>
            </a:xfrm>
            <a:custGeom>
              <a:avLst/>
              <a:gdLst/>
              <a:ahLst/>
              <a:cxnLst/>
              <a:rect l="l" t="t" r="r" b="b"/>
              <a:pathLst>
                <a:path w="3971" h="7866" extrusionOk="0">
                  <a:moveTo>
                    <a:pt x="1" y="0"/>
                  </a:moveTo>
                  <a:lnTo>
                    <a:pt x="1" y="4825"/>
                  </a:lnTo>
                  <a:cubicBezTo>
                    <a:pt x="1" y="4825"/>
                    <a:pt x="859" y="6359"/>
                    <a:pt x="1209" y="6976"/>
                  </a:cubicBezTo>
                  <a:cubicBezTo>
                    <a:pt x="1570" y="7613"/>
                    <a:pt x="2044" y="7865"/>
                    <a:pt x="2489" y="7865"/>
                  </a:cubicBezTo>
                  <a:cubicBezTo>
                    <a:pt x="2697" y="7865"/>
                    <a:pt x="2898" y="7810"/>
                    <a:pt x="3079" y="7714"/>
                  </a:cubicBezTo>
                  <a:cubicBezTo>
                    <a:pt x="3646" y="7411"/>
                    <a:pt x="3971" y="6702"/>
                    <a:pt x="3636" y="5998"/>
                  </a:cubicBezTo>
                  <a:cubicBezTo>
                    <a:pt x="2989" y="4638"/>
                    <a:pt x="2156" y="2461"/>
                    <a:pt x="1470" y="1376"/>
                  </a:cubicBezTo>
                  <a:cubicBezTo>
                    <a:pt x="785" y="29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D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3"/>
            <p:cNvSpPr/>
            <p:nvPr/>
          </p:nvSpPr>
          <p:spPr>
            <a:xfrm>
              <a:off x="1096504" y="3964797"/>
              <a:ext cx="114875" cy="345729"/>
            </a:xfrm>
            <a:custGeom>
              <a:avLst/>
              <a:gdLst/>
              <a:ahLst/>
              <a:cxnLst/>
              <a:rect l="l" t="t" r="r" b="b"/>
              <a:pathLst>
                <a:path w="2604" h="7837" extrusionOk="0">
                  <a:moveTo>
                    <a:pt x="1" y="0"/>
                  </a:moveTo>
                  <a:lnTo>
                    <a:pt x="1" y="4825"/>
                  </a:lnTo>
                  <a:cubicBezTo>
                    <a:pt x="1" y="4825"/>
                    <a:pt x="860" y="6360"/>
                    <a:pt x="1209" y="6976"/>
                  </a:cubicBezTo>
                  <a:cubicBezTo>
                    <a:pt x="1503" y="7494"/>
                    <a:pt x="1869" y="7756"/>
                    <a:pt x="2234" y="7836"/>
                  </a:cubicBezTo>
                  <a:cubicBezTo>
                    <a:pt x="2268" y="7721"/>
                    <a:pt x="2301" y="7604"/>
                    <a:pt x="2341" y="7490"/>
                  </a:cubicBezTo>
                  <a:cubicBezTo>
                    <a:pt x="2383" y="7362"/>
                    <a:pt x="2439" y="7233"/>
                    <a:pt x="2458" y="7100"/>
                  </a:cubicBezTo>
                  <a:cubicBezTo>
                    <a:pt x="2500" y="6812"/>
                    <a:pt x="2495" y="6476"/>
                    <a:pt x="2362" y="6212"/>
                  </a:cubicBezTo>
                  <a:cubicBezTo>
                    <a:pt x="2287" y="6063"/>
                    <a:pt x="2178" y="5979"/>
                    <a:pt x="2048" y="5882"/>
                  </a:cubicBezTo>
                  <a:cubicBezTo>
                    <a:pt x="1963" y="5818"/>
                    <a:pt x="1890" y="5748"/>
                    <a:pt x="1847" y="5648"/>
                  </a:cubicBezTo>
                  <a:cubicBezTo>
                    <a:pt x="1646" y="5190"/>
                    <a:pt x="1991" y="4627"/>
                    <a:pt x="2215" y="4240"/>
                  </a:cubicBezTo>
                  <a:cubicBezTo>
                    <a:pt x="2325" y="4049"/>
                    <a:pt x="2454" y="3846"/>
                    <a:pt x="2604" y="3665"/>
                  </a:cubicBezTo>
                  <a:cubicBezTo>
                    <a:pt x="2217" y="2787"/>
                    <a:pt x="1823" y="1936"/>
                    <a:pt x="1470" y="1376"/>
                  </a:cubicBezTo>
                  <a:cubicBezTo>
                    <a:pt x="784" y="29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D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3"/>
            <p:cNvSpPr/>
            <p:nvPr/>
          </p:nvSpPr>
          <p:spPr>
            <a:xfrm>
              <a:off x="1119223" y="4218186"/>
              <a:ext cx="79231" cy="92156"/>
            </a:xfrm>
            <a:custGeom>
              <a:avLst/>
              <a:gdLst/>
              <a:ahLst/>
              <a:cxnLst/>
              <a:rect l="l" t="t" r="r" b="b"/>
              <a:pathLst>
                <a:path w="1796" h="2089" extrusionOk="0">
                  <a:moveTo>
                    <a:pt x="0" y="1"/>
                  </a:moveTo>
                  <a:lnTo>
                    <a:pt x="0" y="1"/>
                  </a:lnTo>
                  <a:cubicBezTo>
                    <a:pt x="248" y="444"/>
                    <a:pt x="529" y="941"/>
                    <a:pt x="694" y="1232"/>
                  </a:cubicBezTo>
                  <a:cubicBezTo>
                    <a:pt x="984" y="1742"/>
                    <a:pt x="1344" y="2004"/>
                    <a:pt x="1705" y="2088"/>
                  </a:cubicBezTo>
                  <a:cubicBezTo>
                    <a:pt x="1796" y="1745"/>
                    <a:pt x="1789" y="1369"/>
                    <a:pt x="1677" y="1053"/>
                  </a:cubicBezTo>
                  <a:cubicBezTo>
                    <a:pt x="1543" y="670"/>
                    <a:pt x="1219" y="484"/>
                    <a:pt x="863" y="335"/>
                  </a:cubicBezTo>
                  <a:cubicBezTo>
                    <a:pt x="709" y="271"/>
                    <a:pt x="560" y="203"/>
                    <a:pt x="409" y="134"/>
                  </a:cubicBezTo>
                  <a:cubicBezTo>
                    <a:pt x="279" y="74"/>
                    <a:pt x="141" y="18"/>
                    <a:pt x="0" y="1"/>
                  </a:cubicBezTo>
                  <a:close/>
                </a:path>
              </a:pathLst>
            </a:custGeom>
            <a:solidFill>
              <a:srgbClr val="E7D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3"/>
            <p:cNvSpPr/>
            <p:nvPr/>
          </p:nvSpPr>
          <p:spPr>
            <a:xfrm>
              <a:off x="1096460" y="3964709"/>
              <a:ext cx="136536" cy="334259"/>
            </a:xfrm>
            <a:custGeom>
              <a:avLst/>
              <a:gdLst/>
              <a:ahLst/>
              <a:cxnLst/>
              <a:rect l="l" t="t" r="r" b="b"/>
              <a:pathLst>
                <a:path w="3095" h="7577" extrusionOk="0">
                  <a:moveTo>
                    <a:pt x="0" y="1"/>
                  </a:moveTo>
                  <a:lnTo>
                    <a:pt x="0" y="4825"/>
                  </a:lnTo>
                  <a:cubicBezTo>
                    <a:pt x="0" y="4825"/>
                    <a:pt x="859" y="6361"/>
                    <a:pt x="1209" y="6977"/>
                  </a:cubicBezTo>
                  <a:cubicBezTo>
                    <a:pt x="1358" y="7240"/>
                    <a:pt x="1527" y="7436"/>
                    <a:pt x="1704" y="7577"/>
                  </a:cubicBezTo>
                  <a:cubicBezTo>
                    <a:pt x="1613" y="7235"/>
                    <a:pt x="1662" y="6740"/>
                    <a:pt x="1792" y="6408"/>
                  </a:cubicBezTo>
                  <a:cubicBezTo>
                    <a:pt x="1989" y="5900"/>
                    <a:pt x="2362" y="5703"/>
                    <a:pt x="2746" y="5703"/>
                  </a:cubicBezTo>
                  <a:cubicBezTo>
                    <a:pt x="2863" y="5703"/>
                    <a:pt x="2980" y="5721"/>
                    <a:pt x="3094" y="5754"/>
                  </a:cubicBezTo>
                  <a:cubicBezTo>
                    <a:pt x="2985" y="5690"/>
                    <a:pt x="2869" y="5643"/>
                    <a:pt x="2738" y="5618"/>
                  </a:cubicBezTo>
                  <a:cubicBezTo>
                    <a:pt x="2713" y="5614"/>
                    <a:pt x="2687" y="5612"/>
                    <a:pt x="2661" y="5612"/>
                  </a:cubicBezTo>
                  <a:cubicBezTo>
                    <a:pt x="2487" y="5612"/>
                    <a:pt x="2310" y="5703"/>
                    <a:pt x="2136" y="5703"/>
                  </a:cubicBezTo>
                  <a:cubicBezTo>
                    <a:pt x="2129" y="5703"/>
                    <a:pt x="2123" y="5703"/>
                    <a:pt x="2116" y="5702"/>
                  </a:cubicBezTo>
                  <a:cubicBezTo>
                    <a:pt x="2102" y="5702"/>
                    <a:pt x="2093" y="5692"/>
                    <a:pt x="2091" y="5678"/>
                  </a:cubicBezTo>
                  <a:cubicBezTo>
                    <a:pt x="2061" y="5427"/>
                    <a:pt x="2164" y="5302"/>
                    <a:pt x="2353" y="5156"/>
                  </a:cubicBezTo>
                  <a:cubicBezTo>
                    <a:pt x="2582" y="4980"/>
                    <a:pt x="2789" y="4772"/>
                    <a:pt x="2997" y="4570"/>
                  </a:cubicBezTo>
                  <a:cubicBezTo>
                    <a:pt x="2491" y="3405"/>
                    <a:pt x="1945" y="2128"/>
                    <a:pt x="1470" y="1377"/>
                  </a:cubicBezTo>
                  <a:cubicBezTo>
                    <a:pt x="784" y="29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3"/>
            <p:cNvSpPr/>
            <p:nvPr/>
          </p:nvSpPr>
          <p:spPr>
            <a:xfrm>
              <a:off x="1091122" y="3958930"/>
              <a:ext cx="148535" cy="278366"/>
            </a:xfrm>
            <a:custGeom>
              <a:avLst/>
              <a:gdLst/>
              <a:ahLst/>
              <a:cxnLst/>
              <a:rect l="l" t="t" r="r" b="b"/>
              <a:pathLst>
                <a:path w="3367" h="6310" extrusionOk="0">
                  <a:moveTo>
                    <a:pt x="1" y="1"/>
                  </a:moveTo>
                  <a:lnTo>
                    <a:pt x="1" y="4988"/>
                  </a:lnTo>
                  <a:lnTo>
                    <a:pt x="16" y="5016"/>
                  </a:lnTo>
                  <a:cubicBezTo>
                    <a:pt x="22" y="5025"/>
                    <a:pt x="369" y="5636"/>
                    <a:pt x="709" y="6238"/>
                  </a:cubicBezTo>
                  <a:cubicBezTo>
                    <a:pt x="734" y="6284"/>
                    <a:pt x="782" y="6310"/>
                    <a:pt x="830" y="6310"/>
                  </a:cubicBezTo>
                  <a:cubicBezTo>
                    <a:pt x="854" y="6310"/>
                    <a:pt x="879" y="6303"/>
                    <a:pt x="901" y="6288"/>
                  </a:cubicBezTo>
                  <a:cubicBezTo>
                    <a:pt x="1720" y="5765"/>
                    <a:pt x="2649" y="5074"/>
                    <a:pt x="3321" y="4291"/>
                  </a:cubicBezTo>
                  <a:cubicBezTo>
                    <a:pt x="3359" y="4246"/>
                    <a:pt x="3367" y="4184"/>
                    <a:pt x="3337" y="4134"/>
                  </a:cubicBezTo>
                  <a:cubicBezTo>
                    <a:pt x="3099" y="3708"/>
                    <a:pt x="2040" y="1988"/>
                    <a:pt x="1694" y="1442"/>
                  </a:cubicBezTo>
                  <a:cubicBezTo>
                    <a:pt x="1104" y="510"/>
                    <a:pt x="446" y="141"/>
                    <a:pt x="234" y="4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9FB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3"/>
            <p:cNvSpPr/>
            <p:nvPr/>
          </p:nvSpPr>
          <p:spPr>
            <a:xfrm>
              <a:off x="1123149" y="4135561"/>
              <a:ext cx="91230" cy="74687"/>
            </a:xfrm>
            <a:custGeom>
              <a:avLst/>
              <a:gdLst/>
              <a:ahLst/>
              <a:cxnLst/>
              <a:rect l="l" t="t" r="r" b="b"/>
              <a:pathLst>
                <a:path w="2068" h="1693" extrusionOk="0">
                  <a:moveTo>
                    <a:pt x="2001" y="0"/>
                  </a:moveTo>
                  <a:cubicBezTo>
                    <a:pt x="1984" y="0"/>
                    <a:pt x="1968" y="7"/>
                    <a:pt x="1956" y="20"/>
                  </a:cubicBezTo>
                  <a:cubicBezTo>
                    <a:pt x="1203" y="836"/>
                    <a:pt x="49" y="1574"/>
                    <a:pt x="37" y="1582"/>
                  </a:cubicBezTo>
                  <a:cubicBezTo>
                    <a:pt x="10" y="1600"/>
                    <a:pt x="1" y="1637"/>
                    <a:pt x="18" y="1666"/>
                  </a:cubicBezTo>
                  <a:cubicBezTo>
                    <a:pt x="31" y="1682"/>
                    <a:pt x="51" y="1693"/>
                    <a:pt x="70" y="1693"/>
                  </a:cubicBezTo>
                  <a:cubicBezTo>
                    <a:pt x="80" y="1693"/>
                    <a:pt x="93" y="1691"/>
                    <a:pt x="101" y="1682"/>
                  </a:cubicBezTo>
                  <a:cubicBezTo>
                    <a:pt x="114" y="1676"/>
                    <a:pt x="1281" y="929"/>
                    <a:pt x="2045" y="101"/>
                  </a:cubicBezTo>
                  <a:cubicBezTo>
                    <a:pt x="2067" y="78"/>
                    <a:pt x="2066" y="38"/>
                    <a:pt x="2041" y="16"/>
                  </a:cubicBezTo>
                  <a:cubicBezTo>
                    <a:pt x="2030" y="6"/>
                    <a:pt x="2015" y="0"/>
                    <a:pt x="2001" y="0"/>
                  </a:cubicBezTo>
                  <a:close/>
                </a:path>
              </a:pathLst>
            </a:custGeom>
            <a:solidFill>
              <a:srgbClr val="839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3"/>
            <p:cNvSpPr/>
            <p:nvPr/>
          </p:nvSpPr>
          <p:spPr>
            <a:xfrm>
              <a:off x="1091122" y="3958930"/>
              <a:ext cx="148535" cy="278366"/>
            </a:xfrm>
            <a:custGeom>
              <a:avLst/>
              <a:gdLst/>
              <a:ahLst/>
              <a:cxnLst/>
              <a:rect l="l" t="t" r="r" b="b"/>
              <a:pathLst>
                <a:path w="3367" h="6310" extrusionOk="0">
                  <a:moveTo>
                    <a:pt x="1" y="1"/>
                  </a:moveTo>
                  <a:lnTo>
                    <a:pt x="1" y="4988"/>
                  </a:lnTo>
                  <a:lnTo>
                    <a:pt x="16" y="5016"/>
                  </a:lnTo>
                  <a:cubicBezTo>
                    <a:pt x="22" y="5025"/>
                    <a:pt x="369" y="5636"/>
                    <a:pt x="709" y="6238"/>
                  </a:cubicBezTo>
                  <a:cubicBezTo>
                    <a:pt x="734" y="6284"/>
                    <a:pt x="782" y="6310"/>
                    <a:pt x="830" y="6310"/>
                  </a:cubicBezTo>
                  <a:cubicBezTo>
                    <a:pt x="854" y="6310"/>
                    <a:pt x="879" y="6303"/>
                    <a:pt x="901" y="6288"/>
                  </a:cubicBezTo>
                  <a:cubicBezTo>
                    <a:pt x="1720" y="5765"/>
                    <a:pt x="2649" y="5074"/>
                    <a:pt x="3321" y="4291"/>
                  </a:cubicBezTo>
                  <a:cubicBezTo>
                    <a:pt x="3359" y="4246"/>
                    <a:pt x="3367" y="4184"/>
                    <a:pt x="3337" y="4134"/>
                  </a:cubicBezTo>
                  <a:cubicBezTo>
                    <a:pt x="3099" y="3708"/>
                    <a:pt x="2040" y="1988"/>
                    <a:pt x="1694" y="1442"/>
                  </a:cubicBezTo>
                  <a:cubicBezTo>
                    <a:pt x="1104" y="510"/>
                    <a:pt x="446" y="141"/>
                    <a:pt x="234" y="4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3"/>
            <p:cNvSpPr/>
            <p:nvPr/>
          </p:nvSpPr>
          <p:spPr>
            <a:xfrm>
              <a:off x="716994" y="3844102"/>
              <a:ext cx="422401" cy="521351"/>
            </a:xfrm>
            <a:custGeom>
              <a:avLst/>
              <a:gdLst/>
              <a:ahLst/>
              <a:cxnLst/>
              <a:rect l="l" t="t" r="r" b="b"/>
              <a:pathLst>
                <a:path w="9575" h="11818" extrusionOk="0">
                  <a:moveTo>
                    <a:pt x="3435" y="0"/>
                  </a:moveTo>
                  <a:lnTo>
                    <a:pt x="3435" y="2311"/>
                  </a:lnTo>
                  <a:lnTo>
                    <a:pt x="972" y="2736"/>
                  </a:lnTo>
                  <a:cubicBezTo>
                    <a:pt x="972" y="2736"/>
                    <a:pt x="782" y="4727"/>
                    <a:pt x="628" y="6475"/>
                  </a:cubicBezTo>
                  <a:cubicBezTo>
                    <a:pt x="476" y="8177"/>
                    <a:pt x="131" y="9974"/>
                    <a:pt x="0" y="11817"/>
                  </a:cubicBezTo>
                  <a:lnTo>
                    <a:pt x="9574" y="11817"/>
                  </a:lnTo>
                  <a:cubicBezTo>
                    <a:pt x="9445" y="9973"/>
                    <a:pt x="9098" y="8176"/>
                    <a:pt x="8949" y="6474"/>
                  </a:cubicBezTo>
                  <a:cubicBezTo>
                    <a:pt x="8794" y="4727"/>
                    <a:pt x="8607" y="2735"/>
                    <a:pt x="8607" y="2735"/>
                  </a:cubicBezTo>
                  <a:lnTo>
                    <a:pt x="6143" y="2311"/>
                  </a:lnTo>
                  <a:lnTo>
                    <a:pt x="6143" y="0"/>
                  </a:lnTo>
                  <a:close/>
                </a:path>
              </a:pathLst>
            </a:custGeom>
            <a:solidFill>
              <a:srgbClr val="E7D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3"/>
            <p:cNvSpPr/>
            <p:nvPr/>
          </p:nvSpPr>
          <p:spPr>
            <a:xfrm>
              <a:off x="715009" y="4365393"/>
              <a:ext cx="426460" cy="147829"/>
            </a:xfrm>
            <a:custGeom>
              <a:avLst/>
              <a:gdLst/>
              <a:ahLst/>
              <a:cxnLst/>
              <a:rect l="l" t="t" r="r" b="b"/>
              <a:pathLst>
                <a:path w="9667" h="3351" extrusionOk="0">
                  <a:moveTo>
                    <a:pt x="47" y="0"/>
                  </a:moveTo>
                  <a:cubicBezTo>
                    <a:pt x="0" y="647"/>
                    <a:pt x="1" y="1225"/>
                    <a:pt x="22" y="1712"/>
                  </a:cubicBezTo>
                  <a:cubicBezTo>
                    <a:pt x="63" y="2629"/>
                    <a:pt x="820" y="3350"/>
                    <a:pt x="1739" y="3350"/>
                  </a:cubicBezTo>
                  <a:lnTo>
                    <a:pt x="7928" y="3350"/>
                  </a:lnTo>
                  <a:cubicBezTo>
                    <a:pt x="8846" y="3350"/>
                    <a:pt x="9603" y="2629"/>
                    <a:pt x="9644" y="1712"/>
                  </a:cubicBezTo>
                  <a:cubicBezTo>
                    <a:pt x="9665" y="1225"/>
                    <a:pt x="9667" y="647"/>
                    <a:pt x="9620" y="0"/>
                  </a:cubicBezTo>
                  <a:close/>
                </a:path>
              </a:pathLst>
            </a:custGeom>
            <a:solidFill>
              <a:srgbClr val="3C41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3"/>
            <p:cNvSpPr/>
            <p:nvPr/>
          </p:nvSpPr>
          <p:spPr>
            <a:xfrm>
              <a:off x="715009" y="4365393"/>
              <a:ext cx="426460" cy="147829"/>
            </a:xfrm>
            <a:custGeom>
              <a:avLst/>
              <a:gdLst/>
              <a:ahLst/>
              <a:cxnLst/>
              <a:rect l="l" t="t" r="r" b="b"/>
              <a:pathLst>
                <a:path w="9667" h="3351" extrusionOk="0">
                  <a:moveTo>
                    <a:pt x="47" y="0"/>
                  </a:moveTo>
                  <a:cubicBezTo>
                    <a:pt x="0" y="647"/>
                    <a:pt x="1" y="1225"/>
                    <a:pt x="22" y="1712"/>
                  </a:cubicBezTo>
                  <a:cubicBezTo>
                    <a:pt x="63" y="2629"/>
                    <a:pt x="820" y="3350"/>
                    <a:pt x="1739" y="3350"/>
                  </a:cubicBezTo>
                  <a:lnTo>
                    <a:pt x="7928" y="3350"/>
                  </a:lnTo>
                  <a:cubicBezTo>
                    <a:pt x="8846" y="3350"/>
                    <a:pt x="9603" y="2629"/>
                    <a:pt x="9644" y="1712"/>
                  </a:cubicBezTo>
                  <a:cubicBezTo>
                    <a:pt x="9665" y="1225"/>
                    <a:pt x="9667" y="647"/>
                    <a:pt x="9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3"/>
            <p:cNvSpPr/>
            <p:nvPr/>
          </p:nvSpPr>
          <p:spPr>
            <a:xfrm>
              <a:off x="868480" y="3844058"/>
              <a:ext cx="119552" cy="77907"/>
            </a:xfrm>
            <a:custGeom>
              <a:avLst/>
              <a:gdLst/>
              <a:ahLst/>
              <a:cxnLst/>
              <a:rect l="l" t="t" r="r" b="b"/>
              <a:pathLst>
                <a:path w="2710" h="1766" extrusionOk="0">
                  <a:moveTo>
                    <a:pt x="1" y="0"/>
                  </a:moveTo>
                  <a:lnTo>
                    <a:pt x="1" y="1765"/>
                  </a:lnTo>
                  <a:cubicBezTo>
                    <a:pt x="394" y="1719"/>
                    <a:pt x="783" y="1648"/>
                    <a:pt x="1175" y="1581"/>
                  </a:cubicBezTo>
                  <a:cubicBezTo>
                    <a:pt x="1688" y="1495"/>
                    <a:pt x="2201" y="1396"/>
                    <a:pt x="2709" y="1283"/>
                  </a:cubicBezTo>
                  <a:lnTo>
                    <a:pt x="2709" y="0"/>
                  </a:ln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3"/>
            <p:cNvSpPr/>
            <p:nvPr/>
          </p:nvSpPr>
          <p:spPr>
            <a:xfrm>
              <a:off x="1250990" y="3540512"/>
              <a:ext cx="138874" cy="168563"/>
            </a:xfrm>
            <a:custGeom>
              <a:avLst/>
              <a:gdLst/>
              <a:ahLst/>
              <a:cxnLst/>
              <a:rect l="l" t="t" r="r" b="b"/>
              <a:pathLst>
                <a:path w="3148" h="3821" extrusionOk="0">
                  <a:moveTo>
                    <a:pt x="1440" y="0"/>
                  </a:moveTo>
                  <a:cubicBezTo>
                    <a:pt x="591" y="0"/>
                    <a:pt x="210" y="773"/>
                    <a:pt x="210" y="773"/>
                  </a:cubicBezTo>
                  <a:lnTo>
                    <a:pt x="0" y="3596"/>
                  </a:lnTo>
                  <a:cubicBezTo>
                    <a:pt x="163" y="3749"/>
                    <a:pt x="378" y="3820"/>
                    <a:pt x="616" y="3820"/>
                  </a:cubicBezTo>
                  <a:cubicBezTo>
                    <a:pt x="1161" y="3820"/>
                    <a:pt x="1824" y="3442"/>
                    <a:pt x="2249" y="2796"/>
                  </a:cubicBezTo>
                  <a:cubicBezTo>
                    <a:pt x="3148" y="1429"/>
                    <a:pt x="2486" y="181"/>
                    <a:pt x="1744" y="32"/>
                  </a:cubicBezTo>
                  <a:cubicBezTo>
                    <a:pt x="1637" y="10"/>
                    <a:pt x="1536" y="0"/>
                    <a:pt x="1440" y="0"/>
                  </a:cubicBezTo>
                  <a:close/>
                </a:path>
              </a:pathLst>
            </a:custGeom>
            <a:solidFill>
              <a:srgbClr val="E7D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3"/>
            <p:cNvSpPr/>
            <p:nvPr/>
          </p:nvSpPr>
          <p:spPr>
            <a:xfrm>
              <a:off x="1250858" y="3540512"/>
              <a:ext cx="89156" cy="163578"/>
            </a:xfrm>
            <a:custGeom>
              <a:avLst/>
              <a:gdLst/>
              <a:ahLst/>
              <a:cxnLst/>
              <a:rect l="l" t="t" r="r" b="b"/>
              <a:pathLst>
                <a:path w="2021" h="3708" extrusionOk="0">
                  <a:moveTo>
                    <a:pt x="1442" y="0"/>
                  </a:moveTo>
                  <a:cubicBezTo>
                    <a:pt x="593" y="0"/>
                    <a:pt x="211" y="773"/>
                    <a:pt x="211" y="773"/>
                  </a:cubicBezTo>
                  <a:lnTo>
                    <a:pt x="1" y="3597"/>
                  </a:lnTo>
                  <a:cubicBezTo>
                    <a:pt x="48" y="3641"/>
                    <a:pt x="103" y="3677"/>
                    <a:pt x="157" y="3707"/>
                  </a:cubicBezTo>
                  <a:cubicBezTo>
                    <a:pt x="168" y="3673"/>
                    <a:pt x="176" y="3639"/>
                    <a:pt x="187" y="3605"/>
                  </a:cubicBezTo>
                  <a:cubicBezTo>
                    <a:pt x="458" y="2659"/>
                    <a:pt x="810" y="1701"/>
                    <a:pt x="1379" y="892"/>
                  </a:cubicBezTo>
                  <a:cubicBezTo>
                    <a:pt x="1566" y="624"/>
                    <a:pt x="1774" y="358"/>
                    <a:pt x="2020" y="140"/>
                  </a:cubicBezTo>
                  <a:cubicBezTo>
                    <a:pt x="1932" y="87"/>
                    <a:pt x="1839" y="51"/>
                    <a:pt x="1745" y="32"/>
                  </a:cubicBezTo>
                  <a:cubicBezTo>
                    <a:pt x="1638" y="10"/>
                    <a:pt x="1537" y="0"/>
                    <a:pt x="1442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3"/>
            <p:cNvSpPr/>
            <p:nvPr/>
          </p:nvSpPr>
          <p:spPr>
            <a:xfrm>
              <a:off x="467046" y="3540512"/>
              <a:ext cx="138918" cy="168563"/>
            </a:xfrm>
            <a:custGeom>
              <a:avLst/>
              <a:gdLst/>
              <a:ahLst/>
              <a:cxnLst/>
              <a:rect l="l" t="t" r="r" b="b"/>
              <a:pathLst>
                <a:path w="3149" h="3821" extrusionOk="0">
                  <a:moveTo>
                    <a:pt x="1707" y="0"/>
                  </a:moveTo>
                  <a:cubicBezTo>
                    <a:pt x="1612" y="0"/>
                    <a:pt x="1511" y="10"/>
                    <a:pt x="1404" y="32"/>
                  </a:cubicBezTo>
                  <a:cubicBezTo>
                    <a:pt x="662" y="181"/>
                    <a:pt x="1" y="1429"/>
                    <a:pt x="899" y="2796"/>
                  </a:cubicBezTo>
                  <a:cubicBezTo>
                    <a:pt x="1324" y="3442"/>
                    <a:pt x="1987" y="3820"/>
                    <a:pt x="2532" y="3820"/>
                  </a:cubicBezTo>
                  <a:cubicBezTo>
                    <a:pt x="2769" y="3820"/>
                    <a:pt x="2985" y="3749"/>
                    <a:pt x="3148" y="3596"/>
                  </a:cubicBezTo>
                  <a:lnTo>
                    <a:pt x="2938" y="773"/>
                  </a:lnTo>
                  <a:cubicBezTo>
                    <a:pt x="2938" y="773"/>
                    <a:pt x="2557" y="0"/>
                    <a:pt x="1707" y="0"/>
                  </a:cubicBezTo>
                  <a:close/>
                </a:path>
              </a:pathLst>
            </a:custGeom>
            <a:solidFill>
              <a:srgbClr val="E7D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3"/>
            <p:cNvSpPr/>
            <p:nvPr/>
          </p:nvSpPr>
          <p:spPr>
            <a:xfrm>
              <a:off x="523732" y="3540512"/>
              <a:ext cx="82274" cy="165211"/>
            </a:xfrm>
            <a:custGeom>
              <a:avLst/>
              <a:gdLst/>
              <a:ahLst/>
              <a:cxnLst/>
              <a:rect l="l" t="t" r="r" b="b"/>
              <a:pathLst>
                <a:path w="1865" h="3745" extrusionOk="0">
                  <a:moveTo>
                    <a:pt x="424" y="0"/>
                  </a:moveTo>
                  <a:cubicBezTo>
                    <a:pt x="328" y="0"/>
                    <a:pt x="227" y="10"/>
                    <a:pt x="120" y="32"/>
                  </a:cubicBezTo>
                  <a:cubicBezTo>
                    <a:pt x="79" y="40"/>
                    <a:pt x="40" y="53"/>
                    <a:pt x="0" y="67"/>
                  </a:cubicBezTo>
                  <a:cubicBezTo>
                    <a:pt x="210" y="225"/>
                    <a:pt x="370" y="456"/>
                    <a:pt x="517" y="667"/>
                  </a:cubicBezTo>
                  <a:cubicBezTo>
                    <a:pt x="819" y="1102"/>
                    <a:pt x="1020" y="1572"/>
                    <a:pt x="1161" y="2081"/>
                  </a:cubicBezTo>
                  <a:cubicBezTo>
                    <a:pt x="1317" y="2640"/>
                    <a:pt x="1444" y="3199"/>
                    <a:pt x="1639" y="3744"/>
                  </a:cubicBezTo>
                  <a:cubicBezTo>
                    <a:pt x="1722" y="3709"/>
                    <a:pt x="1797" y="3660"/>
                    <a:pt x="1864" y="3597"/>
                  </a:cubicBezTo>
                  <a:lnTo>
                    <a:pt x="1654" y="773"/>
                  </a:lnTo>
                  <a:cubicBezTo>
                    <a:pt x="1654" y="773"/>
                    <a:pt x="1273" y="0"/>
                    <a:pt x="424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3"/>
            <p:cNvSpPr/>
            <p:nvPr/>
          </p:nvSpPr>
          <p:spPr>
            <a:xfrm>
              <a:off x="562640" y="3093950"/>
              <a:ext cx="731603" cy="800378"/>
            </a:xfrm>
            <a:custGeom>
              <a:avLst/>
              <a:gdLst/>
              <a:ahLst/>
              <a:cxnLst/>
              <a:rect l="l" t="t" r="r" b="b"/>
              <a:pathLst>
                <a:path w="16584" h="18143" extrusionOk="0">
                  <a:moveTo>
                    <a:pt x="8287" y="1"/>
                  </a:moveTo>
                  <a:cubicBezTo>
                    <a:pt x="8271" y="1"/>
                    <a:pt x="8256" y="1"/>
                    <a:pt x="8241" y="1"/>
                  </a:cubicBezTo>
                  <a:cubicBezTo>
                    <a:pt x="3594" y="27"/>
                    <a:pt x="1" y="4112"/>
                    <a:pt x="373" y="8743"/>
                  </a:cubicBezTo>
                  <a:lnTo>
                    <a:pt x="700" y="12812"/>
                  </a:lnTo>
                  <a:cubicBezTo>
                    <a:pt x="904" y="15364"/>
                    <a:pt x="2840" y="17439"/>
                    <a:pt x="5371" y="17823"/>
                  </a:cubicBezTo>
                  <a:lnTo>
                    <a:pt x="6688" y="18022"/>
                  </a:lnTo>
                  <a:cubicBezTo>
                    <a:pt x="7218" y="18102"/>
                    <a:pt x="7753" y="18142"/>
                    <a:pt x="8288" y="18142"/>
                  </a:cubicBezTo>
                  <a:cubicBezTo>
                    <a:pt x="8823" y="18142"/>
                    <a:pt x="9357" y="18102"/>
                    <a:pt x="9887" y="18022"/>
                  </a:cubicBezTo>
                  <a:lnTo>
                    <a:pt x="11204" y="17823"/>
                  </a:lnTo>
                  <a:cubicBezTo>
                    <a:pt x="13735" y="17439"/>
                    <a:pt x="15669" y="15364"/>
                    <a:pt x="15875" y="12812"/>
                  </a:cubicBezTo>
                  <a:lnTo>
                    <a:pt x="16214" y="8588"/>
                  </a:lnTo>
                  <a:cubicBezTo>
                    <a:pt x="16583" y="3960"/>
                    <a:pt x="12929" y="1"/>
                    <a:pt x="8287" y="1"/>
                  </a:cubicBezTo>
                  <a:close/>
                </a:path>
              </a:pathLst>
            </a:custGeom>
            <a:solidFill>
              <a:srgbClr val="E7D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3"/>
            <p:cNvSpPr/>
            <p:nvPr/>
          </p:nvSpPr>
          <p:spPr>
            <a:xfrm>
              <a:off x="562861" y="3093906"/>
              <a:ext cx="731559" cy="490118"/>
            </a:xfrm>
            <a:custGeom>
              <a:avLst/>
              <a:gdLst/>
              <a:ahLst/>
              <a:cxnLst/>
              <a:rect l="l" t="t" r="r" b="b"/>
              <a:pathLst>
                <a:path w="16583" h="11110" extrusionOk="0">
                  <a:moveTo>
                    <a:pt x="8286" y="1"/>
                  </a:moveTo>
                  <a:cubicBezTo>
                    <a:pt x="8270" y="1"/>
                    <a:pt x="8255" y="1"/>
                    <a:pt x="8240" y="1"/>
                  </a:cubicBezTo>
                  <a:cubicBezTo>
                    <a:pt x="3593" y="27"/>
                    <a:pt x="0" y="4111"/>
                    <a:pt x="372" y="8742"/>
                  </a:cubicBezTo>
                  <a:lnTo>
                    <a:pt x="539" y="10860"/>
                  </a:lnTo>
                  <a:cubicBezTo>
                    <a:pt x="573" y="10753"/>
                    <a:pt x="604" y="10644"/>
                    <a:pt x="639" y="10537"/>
                  </a:cubicBezTo>
                  <a:cubicBezTo>
                    <a:pt x="718" y="10286"/>
                    <a:pt x="812" y="10059"/>
                    <a:pt x="972" y="9850"/>
                  </a:cubicBezTo>
                  <a:cubicBezTo>
                    <a:pt x="1229" y="9515"/>
                    <a:pt x="1587" y="9298"/>
                    <a:pt x="1939" y="9078"/>
                  </a:cubicBezTo>
                  <a:cubicBezTo>
                    <a:pt x="2351" y="8821"/>
                    <a:pt x="2705" y="8537"/>
                    <a:pt x="2952" y="8112"/>
                  </a:cubicBezTo>
                  <a:cubicBezTo>
                    <a:pt x="3407" y="7334"/>
                    <a:pt x="3442" y="6388"/>
                    <a:pt x="3462" y="5510"/>
                  </a:cubicBezTo>
                  <a:cubicBezTo>
                    <a:pt x="3462" y="5496"/>
                    <a:pt x="3472" y="5485"/>
                    <a:pt x="3487" y="5485"/>
                  </a:cubicBezTo>
                  <a:cubicBezTo>
                    <a:pt x="3612" y="5490"/>
                    <a:pt x="3733" y="5515"/>
                    <a:pt x="3849" y="5557"/>
                  </a:cubicBezTo>
                  <a:cubicBezTo>
                    <a:pt x="4371" y="5747"/>
                    <a:pt x="4766" y="6201"/>
                    <a:pt x="5121" y="6608"/>
                  </a:cubicBezTo>
                  <a:cubicBezTo>
                    <a:pt x="5510" y="7052"/>
                    <a:pt x="5904" y="7495"/>
                    <a:pt x="6431" y="7784"/>
                  </a:cubicBezTo>
                  <a:cubicBezTo>
                    <a:pt x="6871" y="8026"/>
                    <a:pt x="7360" y="8120"/>
                    <a:pt x="7856" y="8120"/>
                  </a:cubicBezTo>
                  <a:cubicBezTo>
                    <a:pt x="7921" y="8120"/>
                    <a:pt x="7987" y="8118"/>
                    <a:pt x="8053" y="8115"/>
                  </a:cubicBezTo>
                  <a:cubicBezTo>
                    <a:pt x="8671" y="8084"/>
                    <a:pt x="9280" y="7915"/>
                    <a:pt x="9899" y="7915"/>
                  </a:cubicBezTo>
                  <a:cubicBezTo>
                    <a:pt x="9989" y="7915"/>
                    <a:pt x="10080" y="7919"/>
                    <a:pt x="10171" y="7927"/>
                  </a:cubicBezTo>
                  <a:cubicBezTo>
                    <a:pt x="10538" y="7960"/>
                    <a:pt x="10857" y="8100"/>
                    <a:pt x="11192" y="8243"/>
                  </a:cubicBezTo>
                  <a:cubicBezTo>
                    <a:pt x="11376" y="8323"/>
                    <a:pt x="11562" y="8399"/>
                    <a:pt x="11759" y="8439"/>
                  </a:cubicBezTo>
                  <a:cubicBezTo>
                    <a:pt x="11955" y="8480"/>
                    <a:pt x="12155" y="8490"/>
                    <a:pt x="12355" y="8490"/>
                  </a:cubicBezTo>
                  <a:cubicBezTo>
                    <a:pt x="12361" y="8490"/>
                    <a:pt x="12367" y="8490"/>
                    <a:pt x="12373" y="8490"/>
                  </a:cubicBezTo>
                  <a:cubicBezTo>
                    <a:pt x="12543" y="8490"/>
                    <a:pt x="12715" y="8483"/>
                    <a:pt x="12886" y="8483"/>
                  </a:cubicBezTo>
                  <a:cubicBezTo>
                    <a:pt x="13064" y="8483"/>
                    <a:pt x="13241" y="8491"/>
                    <a:pt x="13416" y="8522"/>
                  </a:cubicBezTo>
                  <a:cubicBezTo>
                    <a:pt x="13715" y="8574"/>
                    <a:pt x="13962" y="8723"/>
                    <a:pt x="14165" y="8947"/>
                  </a:cubicBezTo>
                  <a:cubicBezTo>
                    <a:pt x="14354" y="9156"/>
                    <a:pt x="14494" y="9403"/>
                    <a:pt x="14656" y="9631"/>
                  </a:cubicBezTo>
                  <a:cubicBezTo>
                    <a:pt x="14839" y="9893"/>
                    <a:pt x="15050" y="10123"/>
                    <a:pt x="15281" y="10343"/>
                  </a:cubicBezTo>
                  <a:cubicBezTo>
                    <a:pt x="15541" y="10589"/>
                    <a:pt x="15801" y="10829"/>
                    <a:pt x="16009" y="11109"/>
                  </a:cubicBezTo>
                  <a:lnTo>
                    <a:pt x="16210" y="8588"/>
                  </a:lnTo>
                  <a:cubicBezTo>
                    <a:pt x="16582" y="3961"/>
                    <a:pt x="12926" y="1"/>
                    <a:pt x="8286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3"/>
            <p:cNvSpPr/>
            <p:nvPr/>
          </p:nvSpPr>
          <p:spPr>
            <a:xfrm>
              <a:off x="1033907" y="3441477"/>
              <a:ext cx="138653" cy="38954"/>
            </a:xfrm>
            <a:custGeom>
              <a:avLst/>
              <a:gdLst/>
              <a:ahLst/>
              <a:cxnLst/>
              <a:rect l="l" t="t" r="r" b="b"/>
              <a:pathLst>
                <a:path w="3143" h="883" extrusionOk="0">
                  <a:moveTo>
                    <a:pt x="1571" y="1"/>
                  </a:moveTo>
                  <a:cubicBezTo>
                    <a:pt x="1021" y="1"/>
                    <a:pt x="494" y="201"/>
                    <a:pt x="83" y="563"/>
                  </a:cubicBezTo>
                  <a:cubicBezTo>
                    <a:pt x="8" y="630"/>
                    <a:pt x="0" y="744"/>
                    <a:pt x="67" y="820"/>
                  </a:cubicBezTo>
                  <a:cubicBezTo>
                    <a:pt x="103" y="861"/>
                    <a:pt x="154" y="882"/>
                    <a:pt x="204" y="882"/>
                  </a:cubicBezTo>
                  <a:cubicBezTo>
                    <a:pt x="247" y="882"/>
                    <a:pt x="290" y="867"/>
                    <a:pt x="325" y="836"/>
                  </a:cubicBezTo>
                  <a:cubicBezTo>
                    <a:pt x="668" y="532"/>
                    <a:pt x="1111" y="364"/>
                    <a:pt x="1571" y="364"/>
                  </a:cubicBezTo>
                  <a:cubicBezTo>
                    <a:pt x="2032" y="364"/>
                    <a:pt x="2474" y="533"/>
                    <a:pt x="2818" y="836"/>
                  </a:cubicBezTo>
                  <a:cubicBezTo>
                    <a:pt x="2854" y="868"/>
                    <a:pt x="2896" y="882"/>
                    <a:pt x="2939" y="882"/>
                  </a:cubicBezTo>
                  <a:cubicBezTo>
                    <a:pt x="2989" y="882"/>
                    <a:pt x="3041" y="861"/>
                    <a:pt x="3075" y="820"/>
                  </a:cubicBezTo>
                  <a:cubicBezTo>
                    <a:pt x="3142" y="745"/>
                    <a:pt x="3135" y="630"/>
                    <a:pt x="3059" y="563"/>
                  </a:cubicBezTo>
                  <a:cubicBezTo>
                    <a:pt x="2649" y="201"/>
                    <a:pt x="2119" y="1"/>
                    <a:pt x="1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3"/>
            <p:cNvSpPr/>
            <p:nvPr/>
          </p:nvSpPr>
          <p:spPr>
            <a:xfrm>
              <a:off x="689070" y="3579244"/>
              <a:ext cx="129213" cy="98288"/>
            </a:xfrm>
            <a:custGeom>
              <a:avLst/>
              <a:gdLst/>
              <a:ahLst/>
              <a:cxnLst/>
              <a:rect l="l" t="t" r="r" b="b"/>
              <a:pathLst>
                <a:path w="2929" h="2228" extrusionOk="0">
                  <a:moveTo>
                    <a:pt x="149" y="0"/>
                  </a:moveTo>
                  <a:cubicBezTo>
                    <a:pt x="54" y="205"/>
                    <a:pt x="1" y="434"/>
                    <a:pt x="1" y="677"/>
                  </a:cubicBezTo>
                  <a:cubicBezTo>
                    <a:pt x="1" y="1533"/>
                    <a:pt x="656" y="2228"/>
                    <a:pt x="1465" y="2228"/>
                  </a:cubicBezTo>
                  <a:cubicBezTo>
                    <a:pt x="2273" y="2228"/>
                    <a:pt x="2929" y="1533"/>
                    <a:pt x="2929" y="677"/>
                  </a:cubicBezTo>
                  <a:cubicBezTo>
                    <a:pt x="2929" y="434"/>
                    <a:pt x="2875" y="205"/>
                    <a:pt x="2781" y="0"/>
                  </a:cubicBezTo>
                  <a:cubicBezTo>
                    <a:pt x="2424" y="100"/>
                    <a:pt x="1965" y="160"/>
                    <a:pt x="1465" y="160"/>
                  </a:cubicBezTo>
                  <a:cubicBezTo>
                    <a:pt x="963" y="160"/>
                    <a:pt x="506" y="99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3"/>
            <p:cNvSpPr/>
            <p:nvPr/>
          </p:nvSpPr>
          <p:spPr>
            <a:xfrm>
              <a:off x="684394" y="3441477"/>
              <a:ext cx="138565" cy="38954"/>
            </a:xfrm>
            <a:custGeom>
              <a:avLst/>
              <a:gdLst/>
              <a:ahLst/>
              <a:cxnLst/>
              <a:rect l="l" t="t" r="r" b="b"/>
              <a:pathLst>
                <a:path w="3141" h="883" extrusionOk="0">
                  <a:moveTo>
                    <a:pt x="1571" y="1"/>
                  </a:moveTo>
                  <a:cubicBezTo>
                    <a:pt x="1022" y="1"/>
                    <a:pt x="495" y="201"/>
                    <a:pt x="83" y="563"/>
                  </a:cubicBezTo>
                  <a:cubicBezTo>
                    <a:pt x="8" y="630"/>
                    <a:pt x="1" y="744"/>
                    <a:pt x="67" y="820"/>
                  </a:cubicBezTo>
                  <a:cubicBezTo>
                    <a:pt x="103" y="861"/>
                    <a:pt x="154" y="882"/>
                    <a:pt x="204" y="882"/>
                  </a:cubicBezTo>
                  <a:cubicBezTo>
                    <a:pt x="246" y="882"/>
                    <a:pt x="290" y="867"/>
                    <a:pt x="323" y="836"/>
                  </a:cubicBezTo>
                  <a:cubicBezTo>
                    <a:pt x="668" y="533"/>
                    <a:pt x="1111" y="364"/>
                    <a:pt x="1571" y="364"/>
                  </a:cubicBezTo>
                  <a:cubicBezTo>
                    <a:pt x="2031" y="364"/>
                    <a:pt x="2473" y="533"/>
                    <a:pt x="2817" y="836"/>
                  </a:cubicBezTo>
                  <a:cubicBezTo>
                    <a:pt x="2852" y="867"/>
                    <a:pt x="2895" y="882"/>
                    <a:pt x="2938" y="882"/>
                  </a:cubicBezTo>
                  <a:cubicBezTo>
                    <a:pt x="2988" y="882"/>
                    <a:pt x="3039" y="861"/>
                    <a:pt x="3075" y="820"/>
                  </a:cubicBezTo>
                  <a:cubicBezTo>
                    <a:pt x="3141" y="744"/>
                    <a:pt x="3135" y="630"/>
                    <a:pt x="3059" y="563"/>
                  </a:cubicBezTo>
                  <a:cubicBezTo>
                    <a:pt x="2648" y="201"/>
                    <a:pt x="2120" y="1"/>
                    <a:pt x="1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3"/>
            <p:cNvSpPr/>
            <p:nvPr/>
          </p:nvSpPr>
          <p:spPr>
            <a:xfrm>
              <a:off x="909286" y="3722216"/>
              <a:ext cx="38292" cy="15970"/>
            </a:xfrm>
            <a:custGeom>
              <a:avLst/>
              <a:gdLst/>
              <a:ahLst/>
              <a:cxnLst/>
              <a:rect l="l" t="t" r="r" b="b"/>
              <a:pathLst>
                <a:path w="868" h="362" extrusionOk="0">
                  <a:moveTo>
                    <a:pt x="768" y="0"/>
                  </a:moveTo>
                  <a:cubicBezTo>
                    <a:pt x="760" y="0"/>
                    <a:pt x="752" y="1"/>
                    <a:pt x="744" y="3"/>
                  </a:cubicBezTo>
                  <a:lnTo>
                    <a:pt x="78" y="182"/>
                  </a:lnTo>
                  <a:cubicBezTo>
                    <a:pt x="30" y="195"/>
                    <a:pt x="0" y="245"/>
                    <a:pt x="14" y="293"/>
                  </a:cubicBezTo>
                  <a:cubicBezTo>
                    <a:pt x="24" y="335"/>
                    <a:pt x="61" y="362"/>
                    <a:pt x="101" y="362"/>
                  </a:cubicBezTo>
                  <a:cubicBezTo>
                    <a:pt x="109" y="362"/>
                    <a:pt x="117" y="361"/>
                    <a:pt x="125" y="358"/>
                  </a:cubicBezTo>
                  <a:lnTo>
                    <a:pt x="791" y="179"/>
                  </a:lnTo>
                  <a:cubicBezTo>
                    <a:pt x="840" y="166"/>
                    <a:pt x="868" y="116"/>
                    <a:pt x="855" y="68"/>
                  </a:cubicBezTo>
                  <a:cubicBezTo>
                    <a:pt x="844" y="27"/>
                    <a:pt x="808" y="0"/>
                    <a:pt x="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3"/>
            <p:cNvSpPr/>
            <p:nvPr/>
          </p:nvSpPr>
          <p:spPr>
            <a:xfrm>
              <a:off x="832704" y="3777888"/>
              <a:ext cx="191547" cy="32425"/>
            </a:xfrm>
            <a:custGeom>
              <a:avLst/>
              <a:gdLst/>
              <a:ahLst/>
              <a:cxnLst/>
              <a:rect l="l" t="t" r="r" b="b"/>
              <a:pathLst>
                <a:path w="4342" h="735" extrusionOk="0">
                  <a:moveTo>
                    <a:pt x="103" y="1"/>
                  </a:moveTo>
                  <a:cubicBezTo>
                    <a:pt x="76" y="1"/>
                    <a:pt x="48" y="14"/>
                    <a:pt x="30" y="38"/>
                  </a:cubicBezTo>
                  <a:cubicBezTo>
                    <a:pt x="1" y="77"/>
                    <a:pt x="8" y="135"/>
                    <a:pt x="49" y="165"/>
                  </a:cubicBezTo>
                  <a:cubicBezTo>
                    <a:pt x="79" y="188"/>
                    <a:pt x="821" y="734"/>
                    <a:pt x="2171" y="734"/>
                  </a:cubicBezTo>
                  <a:cubicBezTo>
                    <a:pt x="3521" y="734"/>
                    <a:pt x="4262" y="188"/>
                    <a:pt x="4293" y="165"/>
                  </a:cubicBezTo>
                  <a:cubicBezTo>
                    <a:pt x="4334" y="135"/>
                    <a:pt x="4342" y="78"/>
                    <a:pt x="4311" y="38"/>
                  </a:cubicBezTo>
                  <a:cubicBezTo>
                    <a:pt x="4294" y="14"/>
                    <a:pt x="4266" y="1"/>
                    <a:pt x="4239" y="1"/>
                  </a:cubicBezTo>
                  <a:cubicBezTo>
                    <a:pt x="4220" y="1"/>
                    <a:pt x="4201" y="7"/>
                    <a:pt x="4184" y="19"/>
                  </a:cubicBezTo>
                  <a:cubicBezTo>
                    <a:pt x="4177" y="24"/>
                    <a:pt x="3455" y="553"/>
                    <a:pt x="2171" y="553"/>
                  </a:cubicBezTo>
                  <a:cubicBezTo>
                    <a:pt x="885" y="553"/>
                    <a:pt x="165" y="24"/>
                    <a:pt x="158" y="19"/>
                  </a:cubicBezTo>
                  <a:cubicBezTo>
                    <a:pt x="142" y="7"/>
                    <a:pt x="122" y="1"/>
                    <a:pt x="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3"/>
            <p:cNvSpPr/>
            <p:nvPr/>
          </p:nvSpPr>
          <p:spPr>
            <a:xfrm>
              <a:off x="706495" y="3942652"/>
              <a:ext cx="443312" cy="544203"/>
            </a:xfrm>
            <a:custGeom>
              <a:avLst/>
              <a:gdLst/>
              <a:ahLst/>
              <a:cxnLst/>
              <a:rect l="l" t="t" r="r" b="b"/>
              <a:pathLst>
                <a:path w="10049" h="12336" extrusionOk="0">
                  <a:moveTo>
                    <a:pt x="3412" y="1"/>
                  </a:moveTo>
                  <a:cubicBezTo>
                    <a:pt x="3404" y="1"/>
                    <a:pt x="3396" y="1"/>
                    <a:pt x="3388" y="3"/>
                  </a:cubicBezTo>
                  <a:lnTo>
                    <a:pt x="1098" y="398"/>
                  </a:lnTo>
                  <a:cubicBezTo>
                    <a:pt x="1098" y="398"/>
                    <a:pt x="899" y="2482"/>
                    <a:pt x="744" y="4231"/>
                  </a:cubicBezTo>
                  <a:cubicBezTo>
                    <a:pt x="675" y="4993"/>
                    <a:pt x="572" y="5761"/>
                    <a:pt x="460" y="6575"/>
                  </a:cubicBezTo>
                  <a:cubicBezTo>
                    <a:pt x="328" y="7550"/>
                    <a:pt x="190" y="8314"/>
                    <a:pt x="118" y="9331"/>
                  </a:cubicBezTo>
                  <a:cubicBezTo>
                    <a:pt x="1" y="11000"/>
                    <a:pt x="38" y="11627"/>
                    <a:pt x="53" y="11790"/>
                  </a:cubicBezTo>
                  <a:cubicBezTo>
                    <a:pt x="57" y="11820"/>
                    <a:pt x="73" y="11844"/>
                    <a:pt x="101" y="11854"/>
                  </a:cubicBezTo>
                  <a:cubicBezTo>
                    <a:pt x="339" y="11939"/>
                    <a:pt x="1634" y="12336"/>
                    <a:pt x="5032" y="12336"/>
                  </a:cubicBezTo>
                  <a:cubicBezTo>
                    <a:pt x="8181" y="12336"/>
                    <a:pt x="9649" y="11943"/>
                    <a:pt x="9939" y="11855"/>
                  </a:cubicBezTo>
                  <a:cubicBezTo>
                    <a:pt x="9973" y="11844"/>
                    <a:pt x="9997" y="11816"/>
                    <a:pt x="9999" y="11780"/>
                  </a:cubicBezTo>
                  <a:cubicBezTo>
                    <a:pt x="10016" y="11600"/>
                    <a:pt x="10049" y="10965"/>
                    <a:pt x="9934" y="9331"/>
                  </a:cubicBezTo>
                  <a:cubicBezTo>
                    <a:pt x="9862" y="8313"/>
                    <a:pt x="9725" y="7550"/>
                    <a:pt x="9592" y="6575"/>
                  </a:cubicBezTo>
                  <a:cubicBezTo>
                    <a:pt x="9480" y="5761"/>
                    <a:pt x="9375" y="4993"/>
                    <a:pt x="9308" y="4231"/>
                  </a:cubicBezTo>
                  <a:cubicBezTo>
                    <a:pt x="9152" y="2482"/>
                    <a:pt x="8955" y="414"/>
                    <a:pt x="8955" y="414"/>
                  </a:cubicBezTo>
                  <a:lnTo>
                    <a:pt x="6665" y="3"/>
                  </a:lnTo>
                  <a:cubicBezTo>
                    <a:pt x="6656" y="1"/>
                    <a:pt x="6648" y="1"/>
                    <a:pt x="6640" y="1"/>
                  </a:cubicBezTo>
                  <a:cubicBezTo>
                    <a:pt x="6600" y="1"/>
                    <a:pt x="6563" y="20"/>
                    <a:pt x="6537" y="50"/>
                  </a:cubicBezTo>
                  <a:cubicBezTo>
                    <a:pt x="6173" y="480"/>
                    <a:pt x="5632" y="753"/>
                    <a:pt x="5027" y="753"/>
                  </a:cubicBezTo>
                  <a:cubicBezTo>
                    <a:pt x="4420" y="753"/>
                    <a:pt x="3879" y="480"/>
                    <a:pt x="3515" y="50"/>
                  </a:cubicBezTo>
                  <a:cubicBezTo>
                    <a:pt x="3489" y="20"/>
                    <a:pt x="3452" y="1"/>
                    <a:pt x="34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3"/>
            <p:cNvSpPr/>
            <p:nvPr/>
          </p:nvSpPr>
          <p:spPr>
            <a:xfrm>
              <a:off x="727493" y="4430549"/>
              <a:ext cx="401314" cy="24837"/>
            </a:xfrm>
            <a:custGeom>
              <a:avLst/>
              <a:gdLst/>
              <a:ahLst/>
              <a:cxnLst/>
              <a:rect l="l" t="t" r="r" b="b"/>
              <a:pathLst>
                <a:path w="9097" h="563" extrusionOk="0">
                  <a:moveTo>
                    <a:pt x="70" y="1"/>
                  </a:moveTo>
                  <a:cubicBezTo>
                    <a:pt x="47" y="1"/>
                    <a:pt x="25" y="13"/>
                    <a:pt x="14" y="35"/>
                  </a:cubicBezTo>
                  <a:cubicBezTo>
                    <a:pt x="1" y="64"/>
                    <a:pt x="12" y="101"/>
                    <a:pt x="43" y="116"/>
                  </a:cubicBezTo>
                  <a:cubicBezTo>
                    <a:pt x="80" y="133"/>
                    <a:pt x="973" y="562"/>
                    <a:pt x="4556" y="562"/>
                  </a:cubicBezTo>
                  <a:cubicBezTo>
                    <a:pt x="7892" y="562"/>
                    <a:pt x="9006" y="136"/>
                    <a:pt x="9052" y="119"/>
                  </a:cubicBezTo>
                  <a:cubicBezTo>
                    <a:pt x="9083" y="106"/>
                    <a:pt x="9097" y="72"/>
                    <a:pt x="9085" y="40"/>
                  </a:cubicBezTo>
                  <a:cubicBezTo>
                    <a:pt x="9076" y="16"/>
                    <a:pt x="9053" y="2"/>
                    <a:pt x="9028" y="2"/>
                  </a:cubicBezTo>
                  <a:cubicBezTo>
                    <a:pt x="9021" y="2"/>
                    <a:pt x="9014" y="3"/>
                    <a:pt x="9006" y="6"/>
                  </a:cubicBezTo>
                  <a:cubicBezTo>
                    <a:pt x="8995" y="10"/>
                    <a:pt x="7861" y="442"/>
                    <a:pt x="4555" y="442"/>
                  </a:cubicBezTo>
                  <a:cubicBezTo>
                    <a:pt x="1015" y="442"/>
                    <a:pt x="106" y="11"/>
                    <a:pt x="96" y="7"/>
                  </a:cubicBezTo>
                  <a:cubicBezTo>
                    <a:pt x="88" y="3"/>
                    <a:pt x="79" y="1"/>
                    <a:pt x="70" y="1"/>
                  </a:cubicBezTo>
                  <a:close/>
                </a:path>
              </a:pathLst>
            </a:custGeom>
            <a:solidFill>
              <a:srgbClr val="839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3"/>
            <p:cNvSpPr/>
            <p:nvPr/>
          </p:nvSpPr>
          <p:spPr>
            <a:xfrm>
              <a:off x="834601" y="3948696"/>
              <a:ext cx="187092" cy="52629"/>
            </a:xfrm>
            <a:custGeom>
              <a:avLst/>
              <a:gdLst/>
              <a:ahLst/>
              <a:cxnLst/>
              <a:rect l="l" t="t" r="r" b="b"/>
              <a:pathLst>
                <a:path w="4241" h="1193" extrusionOk="0">
                  <a:moveTo>
                    <a:pt x="71" y="0"/>
                  </a:moveTo>
                  <a:cubicBezTo>
                    <a:pt x="59" y="0"/>
                    <a:pt x="47" y="4"/>
                    <a:pt x="36" y="11"/>
                  </a:cubicBezTo>
                  <a:cubicBezTo>
                    <a:pt x="8" y="29"/>
                    <a:pt x="1" y="67"/>
                    <a:pt x="21" y="95"/>
                  </a:cubicBezTo>
                  <a:cubicBezTo>
                    <a:pt x="499" y="781"/>
                    <a:pt x="1285" y="1193"/>
                    <a:pt x="2122" y="1193"/>
                  </a:cubicBezTo>
                  <a:cubicBezTo>
                    <a:pt x="2959" y="1193"/>
                    <a:pt x="3745" y="783"/>
                    <a:pt x="4223" y="95"/>
                  </a:cubicBezTo>
                  <a:cubicBezTo>
                    <a:pt x="4241" y="69"/>
                    <a:pt x="4235" y="30"/>
                    <a:pt x="4207" y="11"/>
                  </a:cubicBezTo>
                  <a:cubicBezTo>
                    <a:pt x="4196" y="4"/>
                    <a:pt x="4184" y="0"/>
                    <a:pt x="4172" y="0"/>
                  </a:cubicBezTo>
                  <a:cubicBezTo>
                    <a:pt x="4153" y="0"/>
                    <a:pt x="4134" y="9"/>
                    <a:pt x="4123" y="27"/>
                  </a:cubicBezTo>
                  <a:cubicBezTo>
                    <a:pt x="3667" y="680"/>
                    <a:pt x="2918" y="1072"/>
                    <a:pt x="2122" y="1072"/>
                  </a:cubicBezTo>
                  <a:cubicBezTo>
                    <a:pt x="1324" y="1072"/>
                    <a:pt x="575" y="681"/>
                    <a:pt x="120" y="27"/>
                  </a:cubicBezTo>
                  <a:cubicBezTo>
                    <a:pt x="109" y="9"/>
                    <a:pt x="90" y="0"/>
                    <a:pt x="71" y="0"/>
                  </a:cubicBezTo>
                  <a:close/>
                </a:path>
              </a:pathLst>
            </a:custGeom>
            <a:solidFill>
              <a:srgbClr val="839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3"/>
            <p:cNvSpPr/>
            <p:nvPr/>
          </p:nvSpPr>
          <p:spPr>
            <a:xfrm>
              <a:off x="707995" y="3950240"/>
              <a:ext cx="435239" cy="536571"/>
            </a:xfrm>
            <a:custGeom>
              <a:avLst/>
              <a:gdLst/>
              <a:ahLst/>
              <a:cxnLst/>
              <a:rect l="l" t="t" r="r" b="b"/>
              <a:pathLst>
                <a:path w="9866" h="12163" extrusionOk="0">
                  <a:moveTo>
                    <a:pt x="7578" y="0"/>
                  </a:moveTo>
                  <a:cubicBezTo>
                    <a:pt x="7278" y="162"/>
                    <a:pt x="6981" y="331"/>
                    <a:pt x="6686" y="504"/>
                  </a:cubicBezTo>
                  <a:cubicBezTo>
                    <a:pt x="6019" y="898"/>
                    <a:pt x="5337" y="1326"/>
                    <a:pt x="4816" y="1909"/>
                  </a:cubicBezTo>
                  <a:cubicBezTo>
                    <a:pt x="4802" y="1909"/>
                    <a:pt x="4795" y="1909"/>
                    <a:pt x="4781" y="1910"/>
                  </a:cubicBezTo>
                  <a:cubicBezTo>
                    <a:pt x="4296" y="1428"/>
                    <a:pt x="3750" y="1024"/>
                    <a:pt x="3156" y="687"/>
                  </a:cubicBezTo>
                  <a:cubicBezTo>
                    <a:pt x="2810" y="491"/>
                    <a:pt x="2485" y="223"/>
                    <a:pt x="2126" y="42"/>
                  </a:cubicBezTo>
                  <a:lnTo>
                    <a:pt x="1064" y="226"/>
                  </a:lnTo>
                  <a:cubicBezTo>
                    <a:pt x="1064" y="226"/>
                    <a:pt x="865" y="2310"/>
                    <a:pt x="710" y="4059"/>
                  </a:cubicBezTo>
                  <a:cubicBezTo>
                    <a:pt x="641" y="4821"/>
                    <a:pt x="538" y="5589"/>
                    <a:pt x="426" y="6403"/>
                  </a:cubicBezTo>
                  <a:cubicBezTo>
                    <a:pt x="314" y="7226"/>
                    <a:pt x="199" y="7899"/>
                    <a:pt x="123" y="8699"/>
                  </a:cubicBezTo>
                  <a:cubicBezTo>
                    <a:pt x="591" y="8950"/>
                    <a:pt x="1197" y="8824"/>
                    <a:pt x="1654" y="9121"/>
                  </a:cubicBezTo>
                  <a:cubicBezTo>
                    <a:pt x="1669" y="9130"/>
                    <a:pt x="1668" y="9154"/>
                    <a:pt x="1653" y="9161"/>
                  </a:cubicBezTo>
                  <a:cubicBezTo>
                    <a:pt x="1343" y="9331"/>
                    <a:pt x="1058" y="9539"/>
                    <a:pt x="807" y="9789"/>
                  </a:cubicBezTo>
                  <a:cubicBezTo>
                    <a:pt x="454" y="10140"/>
                    <a:pt x="172" y="10566"/>
                    <a:pt x="3" y="11033"/>
                  </a:cubicBezTo>
                  <a:cubicBezTo>
                    <a:pt x="1" y="11365"/>
                    <a:pt x="13" y="11541"/>
                    <a:pt x="19" y="11617"/>
                  </a:cubicBezTo>
                  <a:cubicBezTo>
                    <a:pt x="22" y="11648"/>
                    <a:pt x="40" y="11671"/>
                    <a:pt x="68" y="11682"/>
                  </a:cubicBezTo>
                  <a:cubicBezTo>
                    <a:pt x="309" y="11767"/>
                    <a:pt x="1605" y="12163"/>
                    <a:pt x="4999" y="12163"/>
                  </a:cubicBezTo>
                  <a:cubicBezTo>
                    <a:pt x="8034" y="12163"/>
                    <a:pt x="9505" y="11798"/>
                    <a:pt x="9865" y="11693"/>
                  </a:cubicBezTo>
                  <a:cubicBezTo>
                    <a:pt x="9756" y="11034"/>
                    <a:pt x="9614" y="10379"/>
                    <a:pt x="9473" y="9723"/>
                  </a:cubicBezTo>
                  <a:cubicBezTo>
                    <a:pt x="9428" y="9523"/>
                    <a:pt x="9388" y="9322"/>
                    <a:pt x="9342" y="9121"/>
                  </a:cubicBezTo>
                  <a:cubicBezTo>
                    <a:pt x="9325" y="9045"/>
                    <a:pt x="9292" y="8946"/>
                    <a:pt x="9326" y="8871"/>
                  </a:cubicBezTo>
                  <a:cubicBezTo>
                    <a:pt x="9363" y="8788"/>
                    <a:pt x="9468" y="8764"/>
                    <a:pt x="9547" y="8741"/>
                  </a:cubicBezTo>
                  <a:cubicBezTo>
                    <a:pt x="9651" y="8713"/>
                    <a:pt x="9754" y="8687"/>
                    <a:pt x="9857" y="8659"/>
                  </a:cubicBezTo>
                  <a:cubicBezTo>
                    <a:pt x="9780" y="7876"/>
                    <a:pt x="9668" y="7210"/>
                    <a:pt x="9558" y="6402"/>
                  </a:cubicBezTo>
                  <a:cubicBezTo>
                    <a:pt x="9446" y="5588"/>
                    <a:pt x="9341" y="4820"/>
                    <a:pt x="9274" y="4057"/>
                  </a:cubicBezTo>
                  <a:cubicBezTo>
                    <a:pt x="9118" y="2309"/>
                    <a:pt x="8921" y="241"/>
                    <a:pt x="8921" y="241"/>
                  </a:cubicBezTo>
                  <a:lnTo>
                    <a:pt x="7578" y="0"/>
                  </a:ln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3"/>
            <p:cNvSpPr/>
            <p:nvPr/>
          </p:nvSpPr>
          <p:spPr>
            <a:xfrm>
              <a:off x="469340" y="2992798"/>
              <a:ext cx="925180" cy="566878"/>
            </a:xfrm>
            <a:custGeom>
              <a:avLst/>
              <a:gdLst/>
              <a:ahLst/>
              <a:cxnLst/>
              <a:rect l="l" t="t" r="r" b="b"/>
              <a:pathLst>
                <a:path w="20972" h="12850" extrusionOk="0">
                  <a:moveTo>
                    <a:pt x="12439" y="0"/>
                  </a:moveTo>
                  <a:cubicBezTo>
                    <a:pt x="11788" y="0"/>
                    <a:pt x="11107" y="91"/>
                    <a:pt x="10406" y="288"/>
                  </a:cubicBezTo>
                  <a:cubicBezTo>
                    <a:pt x="10406" y="288"/>
                    <a:pt x="9943" y="210"/>
                    <a:pt x="9266" y="210"/>
                  </a:cubicBezTo>
                  <a:cubicBezTo>
                    <a:pt x="7666" y="210"/>
                    <a:pt x="4870" y="645"/>
                    <a:pt x="4165" y="3570"/>
                  </a:cubicBezTo>
                  <a:cubicBezTo>
                    <a:pt x="4165" y="3570"/>
                    <a:pt x="1797" y="3744"/>
                    <a:pt x="1232" y="6822"/>
                  </a:cubicBezTo>
                  <a:cubicBezTo>
                    <a:pt x="897" y="8645"/>
                    <a:pt x="0" y="10008"/>
                    <a:pt x="472" y="11212"/>
                  </a:cubicBezTo>
                  <a:cubicBezTo>
                    <a:pt x="1016" y="12599"/>
                    <a:pt x="2634" y="12848"/>
                    <a:pt x="2634" y="12848"/>
                  </a:cubicBezTo>
                  <a:cubicBezTo>
                    <a:pt x="2634" y="12848"/>
                    <a:pt x="2586" y="12017"/>
                    <a:pt x="3254" y="11364"/>
                  </a:cubicBezTo>
                  <a:cubicBezTo>
                    <a:pt x="3922" y="10711"/>
                    <a:pt x="5259" y="10164"/>
                    <a:pt x="4834" y="6883"/>
                  </a:cubicBezTo>
                  <a:cubicBezTo>
                    <a:pt x="4834" y="6883"/>
                    <a:pt x="5049" y="6504"/>
                    <a:pt x="5482" y="6504"/>
                  </a:cubicBezTo>
                  <a:cubicBezTo>
                    <a:pt x="5698" y="6504"/>
                    <a:pt x="5968" y="6599"/>
                    <a:pt x="6292" y="6883"/>
                  </a:cubicBezTo>
                  <a:cubicBezTo>
                    <a:pt x="7246" y="7716"/>
                    <a:pt x="8170" y="9600"/>
                    <a:pt x="11471" y="9674"/>
                  </a:cubicBezTo>
                  <a:cubicBezTo>
                    <a:pt x="11473" y="9674"/>
                    <a:pt x="11474" y="9674"/>
                    <a:pt x="11476" y="9674"/>
                  </a:cubicBezTo>
                  <a:cubicBezTo>
                    <a:pt x="11568" y="9674"/>
                    <a:pt x="11637" y="9581"/>
                    <a:pt x="11607" y="9493"/>
                  </a:cubicBezTo>
                  <a:cubicBezTo>
                    <a:pt x="11525" y="9249"/>
                    <a:pt x="11398" y="8806"/>
                    <a:pt x="11398" y="8433"/>
                  </a:cubicBezTo>
                  <a:lnTo>
                    <a:pt x="11398" y="8433"/>
                  </a:lnTo>
                  <a:cubicBezTo>
                    <a:pt x="11398" y="8433"/>
                    <a:pt x="12096" y="9588"/>
                    <a:pt x="13252" y="9832"/>
                  </a:cubicBezTo>
                  <a:cubicBezTo>
                    <a:pt x="13496" y="9883"/>
                    <a:pt x="13737" y="9899"/>
                    <a:pt x="13978" y="9899"/>
                  </a:cubicBezTo>
                  <a:cubicBezTo>
                    <a:pt x="14380" y="9899"/>
                    <a:pt x="14780" y="9854"/>
                    <a:pt x="15188" y="9854"/>
                  </a:cubicBezTo>
                  <a:cubicBezTo>
                    <a:pt x="15690" y="9854"/>
                    <a:pt x="16204" y="9922"/>
                    <a:pt x="16746" y="10227"/>
                  </a:cubicBezTo>
                  <a:cubicBezTo>
                    <a:pt x="17993" y="10925"/>
                    <a:pt x="18179" y="12850"/>
                    <a:pt x="18179" y="12850"/>
                  </a:cubicBezTo>
                  <a:cubicBezTo>
                    <a:pt x="18179" y="12850"/>
                    <a:pt x="19257" y="12627"/>
                    <a:pt x="19734" y="11139"/>
                  </a:cubicBezTo>
                  <a:cubicBezTo>
                    <a:pt x="19734" y="11139"/>
                    <a:pt x="20546" y="10530"/>
                    <a:pt x="20758" y="9163"/>
                  </a:cubicBezTo>
                  <a:cubicBezTo>
                    <a:pt x="20972" y="7797"/>
                    <a:pt x="19312" y="5441"/>
                    <a:pt x="18585" y="3875"/>
                  </a:cubicBezTo>
                  <a:cubicBezTo>
                    <a:pt x="17596" y="1747"/>
                    <a:pt x="15300" y="0"/>
                    <a:pt x="124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3"/>
            <p:cNvSpPr/>
            <p:nvPr/>
          </p:nvSpPr>
          <p:spPr>
            <a:xfrm>
              <a:off x="480104" y="3311254"/>
              <a:ext cx="217134" cy="248323"/>
            </a:xfrm>
            <a:custGeom>
              <a:avLst/>
              <a:gdLst/>
              <a:ahLst/>
              <a:cxnLst/>
              <a:rect l="l" t="t" r="r" b="b"/>
              <a:pathLst>
                <a:path w="4922" h="5629" extrusionOk="0">
                  <a:moveTo>
                    <a:pt x="4630" y="1"/>
                  </a:moveTo>
                  <a:lnTo>
                    <a:pt x="4630" y="1"/>
                  </a:lnTo>
                  <a:cubicBezTo>
                    <a:pt x="4445" y="737"/>
                    <a:pt x="4183" y="1472"/>
                    <a:pt x="3721" y="2072"/>
                  </a:cubicBezTo>
                  <a:cubicBezTo>
                    <a:pt x="3511" y="2344"/>
                    <a:pt x="3243" y="2587"/>
                    <a:pt x="2900" y="2666"/>
                  </a:cubicBezTo>
                  <a:cubicBezTo>
                    <a:pt x="2795" y="2690"/>
                    <a:pt x="2688" y="2706"/>
                    <a:pt x="2586" y="2743"/>
                  </a:cubicBezTo>
                  <a:cubicBezTo>
                    <a:pt x="2484" y="2781"/>
                    <a:pt x="2385" y="2830"/>
                    <a:pt x="2286" y="2877"/>
                  </a:cubicBezTo>
                  <a:cubicBezTo>
                    <a:pt x="2118" y="2958"/>
                    <a:pt x="1951" y="3042"/>
                    <a:pt x="1772" y="3096"/>
                  </a:cubicBezTo>
                  <a:cubicBezTo>
                    <a:pt x="1659" y="3130"/>
                    <a:pt x="1546" y="3147"/>
                    <a:pt x="1434" y="3147"/>
                  </a:cubicBezTo>
                  <a:cubicBezTo>
                    <a:pt x="1196" y="3147"/>
                    <a:pt x="964" y="3071"/>
                    <a:pt x="760" y="2925"/>
                  </a:cubicBezTo>
                  <a:cubicBezTo>
                    <a:pt x="530" y="2760"/>
                    <a:pt x="387" y="2510"/>
                    <a:pt x="317" y="2240"/>
                  </a:cubicBezTo>
                  <a:cubicBezTo>
                    <a:pt x="306" y="2191"/>
                    <a:pt x="299" y="2142"/>
                    <a:pt x="290" y="2093"/>
                  </a:cubicBezTo>
                  <a:cubicBezTo>
                    <a:pt x="94" y="2786"/>
                    <a:pt x="1" y="3408"/>
                    <a:pt x="230" y="3993"/>
                  </a:cubicBezTo>
                  <a:cubicBezTo>
                    <a:pt x="773" y="5380"/>
                    <a:pt x="2391" y="5629"/>
                    <a:pt x="2391" y="5629"/>
                  </a:cubicBezTo>
                  <a:cubicBezTo>
                    <a:pt x="2391" y="5629"/>
                    <a:pt x="2343" y="4798"/>
                    <a:pt x="3011" y="4145"/>
                  </a:cubicBezTo>
                  <a:cubicBezTo>
                    <a:pt x="3656" y="3515"/>
                    <a:pt x="4922" y="2982"/>
                    <a:pt x="4630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3"/>
            <p:cNvSpPr/>
            <p:nvPr/>
          </p:nvSpPr>
          <p:spPr>
            <a:xfrm>
              <a:off x="700893" y="3258935"/>
              <a:ext cx="689914" cy="300732"/>
            </a:xfrm>
            <a:custGeom>
              <a:avLst/>
              <a:gdLst/>
              <a:ahLst/>
              <a:cxnLst/>
              <a:rect l="l" t="t" r="r" b="b"/>
              <a:pathLst>
                <a:path w="15639" h="6817" extrusionOk="0">
                  <a:moveTo>
                    <a:pt x="14485" y="1"/>
                  </a:moveTo>
                  <a:cubicBezTo>
                    <a:pt x="14327" y="1021"/>
                    <a:pt x="13229" y="1395"/>
                    <a:pt x="12300" y="1395"/>
                  </a:cubicBezTo>
                  <a:cubicBezTo>
                    <a:pt x="12231" y="1395"/>
                    <a:pt x="12164" y="1393"/>
                    <a:pt x="12097" y="1389"/>
                  </a:cubicBezTo>
                  <a:cubicBezTo>
                    <a:pt x="11258" y="1339"/>
                    <a:pt x="10432" y="1109"/>
                    <a:pt x="9624" y="893"/>
                  </a:cubicBezTo>
                  <a:cubicBezTo>
                    <a:pt x="9185" y="776"/>
                    <a:pt x="8747" y="657"/>
                    <a:pt x="8305" y="559"/>
                  </a:cubicBezTo>
                  <a:cubicBezTo>
                    <a:pt x="8058" y="504"/>
                    <a:pt x="7816" y="459"/>
                    <a:pt x="7573" y="459"/>
                  </a:cubicBezTo>
                  <a:cubicBezTo>
                    <a:pt x="7409" y="459"/>
                    <a:pt x="7244" y="480"/>
                    <a:pt x="7077" y="531"/>
                  </a:cubicBezTo>
                  <a:cubicBezTo>
                    <a:pt x="6698" y="650"/>
                    <a:pt x="6380" y="890"/>
                    <a:pt x="6023" y="1056"/>
                  </a:cubicBezTo>
                  <a:cubicBezTo>
                    <a:pt x="5739" y="1186"/>
                    <a:pt x="5445" y="1238"/>
                    <a:pt x="5141" y="1238"/>
                  </a:cubicBezTo>
                  <a:cubicBezTo>
                    <a:pt x="5073" y="1238"/>
                    <a:pt x="5006" y="1236"/>
                    <a:pt x="4937" y="1231"/>
                  </a:cubicBezTo>
                  <a:cubicBezTo>
                    <a:pt x="4491" y="1202"/>
                    <a:pt x="4053" y="1093"/>
                    <a:pt x="3622" y="976"/>
                  </a:cubicBezTo>
                  <a:cubicBezTo>
                    <a:pt x="3286" y="882"/>
                    <a:pt x="2947" y="794"/>
                    <a:pt x="2613" y="692"/>
                  </a:cubicBezTo>
                  <a:cubicBezTo>
                    <a:pt x="2139" y="546"/>
                    <a:pt x="1662" y="398"/>
                    <a:pt x="1169" y="326"/>
                  </a:cubicBezTo>
                  <a:cubicBezTo>
                    <a:pt x="1035" y="307"/>
                    <a:pt x="874" y="289"/>
                    <a:pt x="712" y="289"/>
                  </a:cubicBezTo>
                  <a:cubicBezTo>
                    <a:pt x="445" y="289"/>
                    <a:pt x="172" y="338"/>
                    <a:pt x="1" y="511"/>
                  </a:cubicBezTo>
                  <a:cubicBezTo>
                    <a:pt x="70" y="487"/>
                    <a:pt x="148" y="472"/>
                    <a:pt x="235" y="472"/>
                  </a:cubicBezTo>
                  <a:cubicBezTo>
                    <a:pt x="451" y="472"/>
                    <a:pt x="721" y="566"/>
                    <a:pt x="1046" y="850"/>
                  </a:cubicBezTo>
                  <a:cubicBezTo>
                    <a:pt x="1999" y="1683"/>
                    <a:pt x="2923" y="3567"/>
                    <a:pt x="6225" y="3641"/>
                  </a:cubicBezTo>
                  <a:cubicBezTo>
                    <a:pt x="6227" y="3641"/>
                    <a:pt x="6229" y="3641"/>
                    <a:pt x="6230" y="3641"/>
                  </a:cubicBezTo>
                  <a:cubicBezTo>
                    <a:pt x="6322" y="3641"/>
                    <a:pt x="6390" y="3548"/>
                    <a:pt x="6360" y="3460"/>
                  </a:cubicBezTo>
                  <a:cubicBezTo>
                    <a:pt x="6279" y="3216"/>
                    <a:pt x="6152" y="2773"/>
                    <a:pt x="6152" y="2400"/>
                  </a:cubicBezTo>
                  <a:lnTo>
                    <a:pt x="6152" y="2400"/>
                  </a:lnTo>
                  <a:cubicBezTo>
                    <a:pt x="6152" y="2400"/>
                    <a:pt x="6851" y="3555"/>
                    <a:pt x="8006" y="3799"/>
                  </a:cubicBezTo>
                  <a:cubicBezTo>
                    <a:pt x="8250" y="3850"/>
                    <a:pt x="8491" y="3866"/>
                    <a:pt x="8732" y="3866"/>
                  </a:cubicBezTo>
                  <a:cubicBezTo>
                    <a:pt x="9134" y="3866"/>
                    <a:pt x="9534" y="3821"/>
                    <a:pt x="9941" y="3821"/>
                  </a:cubicBezTo>
                  <a:cubicBezTo>
                    <a:pt x="10444" y="3821"/>
                    <a:pt x="10958" y="3889"/>
                    <a:pt x="11500" y="4194"/>
                  </a:cubicBezTo>
                  <a:cubicBezTo>
                    <a:pt x="12746" y="4892"/>
                    <a:pt x="12933" y="6817"/>
                    <a:pt x="12933" y="6817"/>
                  </a:cubicBezTo>
                  <a:cubicBezTo>
                    <a:pt x="12933" y="6817"/>
                    <a:pt x="14011" y="6594"/>
                    <a:pt x="14488" y="5106"/>
                  </a:cubicBezTo>
                  <a:cubicBezTo>
                    <a:pt x="14488" y="5106"/>
                    <a:pt x="15299" y="4497"/>
                    <a:pt x="15513" y="3130"/>
                  </a:cubicBezTo>
                  <a:cubicBezTo>
                    <a:pt x="15639" y="2312"/>
                    <a:pt x="15096" y="1144"/>
                    <a:pt x="14485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3"/>
            <p:cNvSpPr/>
            <p:nvPr/>
          </p:nvSpPr>
          <p:spPr>
            <a:xfrm>
              <a:off x="668513" y="3565701"/>
              <a:ext cx="170196" cy="25984"/>
            </a:xfrm>
            <a:custGeom>
              <a:avLst/>
              <a:gdLst/>
              <a:ahLst/>
              <a:cxnLst/>
              <a:rect l="l" t="t" r="r" b="b"/>
              <a:pathLst>
                <a:path w="3858" h="589" extrusionOk="0">
                  <a:moveTo>
                    <a:pt x="140" y="1"/>
                  </a:moveTo>
                  <a:cubicBezTo>
                    <a:pt x="98" y="1"/>
                    <a:pt x="58" y="23"/>
                    <a:pt x="35" y="61"/>
                  </a:cubicBezTo>
                  <a:cubicBezTo>
                    <a:pt x="0" y="119"/>
                    <a:pt x="21" y="195"/>
                    <a:pt x="79" y="227"/>
                  </a:cubicBezTo>
                  <a:cubicBezTo>
                    <a:pt x="472" y="453"/>
                    <a:pt x="1163" y="589"/>
                    <a:pt x="1931" y="589"/>
                  </a:cubicBezTo>
                  <a:cubicBezTo>
                    <a:pt x="2698" y="589"/>
                    <a:pt x="3390" y="453"/>
                    <a:pt x="3780" y="227"/>
                  </a:cubicBezTo>
                  <a:cubicBezTo>
                    <a:pt x="3838" y="195"/>
                    <a:pt x="3857" y="119"/>
                    <a:pt x="3825" y="61"/>
                  </a:cubicBezTo>
                  <a:cubicBezTo>
                    <a:pt x="3803" y="23"/>
                    <a:pt x="3762" y="1"/>
                    <a:pt x="3721" y="1"/>
                  </a:cubicBezTo>
                  <a:cubicBezTo>
                    <a:pt x="3700" y="1"/>
                    <a:pt x="3679" y="6"/>
                    <a:pt x="3660" y="17"/>
                  </a:cubicBezTo>
                  <a:cubicBezTo>
                    <a:pt x="3309" y="219"/>
                    <a:pt x="2646" y="345"/>
                    <a:pt x="1929" y="345"/>
                  </a:cubicBezTo>
                  <a:cubicBezTo>
                    <a:pt x="1214" y="345"/>
                    <a:pt x="552" y="219"/>
                    <a:pt x="200" y="17"/>
                  </a:cubicBezTo>
                  <a:cubicBezTo>
                    <a:pt x="181" y="6"/>
                    <a:pt x="160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3"/>
            <p:cNvSpPr/>
            <p:nvPr/>
          </p:nvSpPr>
          <p:spPr>
            <a:xfrm>
              <a:off x="1038627" y="3579244"/>
              <a:ext cx="129257" cy="98288"/>
            </a:xfrm>
            <a:custGeom>
              <a:avLst/>
              <a:gdLst/>
              <a:ahLst/>
              <a:cxnLst/>
              <a:rect l="l" t="t" r="r" b="b"/>
              <a:pathLst>
                <a:path w="2930" h="2228" extrusionOk="0">
                  <a:moveTo>
                    <a:pt x="150" y="0"/>
                  </a:moveTo>
                  <a:cubicBezTo>
                    <a:pt x="55" y="205"/>
                    <a:pt x="0" y="434"/>
                    <a:pt x="0" y="677"/>
                  </a:cubicBezTo>
                  <a:cubicBezTo>
                    <a:pt x="0" y="1533"/>
                    <a:pt x="656" y="2228"/>
                    <a:pt x="1465" y="2228"/>
                  </a:cubicBezTo>
                  <a:cubicBezTo>
                    <a:pt x="2274" y="2228"/>
                    <a:pt x="2929" y="1533"/>
                    <a:pt x="2929" y="677"/>
                  </a:cubicBezTo>
                  <a:cubicBezTo>
                    <a:pt x="2929" y="434"/>
                    <a:pt x="2876" y="205"/>
                    <a:pt x="2781" y="0"/>
                  </a:cubicBezTo>
                  <a:cubicBezTo>
                    <a:pt x="2424" y="99"/>
                    <a:pt x="1967" y="160"/>
                    <a:pt x="1465" y="160"/>
                  </a:cubicBezTo>
                  <a:cubicBezTo>
                    <a:pt x="964" y="160"/>
                    <a:pt x="507" y="10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3"/>
            <p:cNvSpPr/>
            <p:nvPr/>
          </p:nvSpPr>
          <p:spPr>
            <a:xfrm>
              <a:off x="1018070" y="3565701"/>
              <a:ext cx="170240" cy="25984"/>
            </a:xfrm>
            <a:custGeom>
              <a:avLst/>
              <a:gdLst/>
              <a:ahLst/>
              <a:cxnLst/>
              <a:rect l="l" t="t" r="r" b="b"/>
              <a:pathLst>
                <a:path w="3859" h="589" extrusionOk="0">
                  <a:moveTo>
                    <a:pt x="140" y="1"/>
                  </a:moveTo>
                  <a:cubicBezTo>
                    <a:pt x="98" y="1"/>
                    <a:pt x="56" y="23"/>
                    <a:pt x="35" y="61"/>
                  </a:cubicBezTo>
                  <a:cubicBezTo>
                    <a:pt x="1" y="119"/>
                    <a:pt x="22" y="195"/>
                    <a:pt x="80" y="227"/>
                  </a:cubicBezTo>
                  <a:cubicBezTo>
                    <a:pt x="472" y="453"/>
                    <a:pt x="1164" y="589"/>
                    <a:pt x="1931" y="589"/>
                  </a:cubicBezTo>
                  <a:cubicBezTo>
                    <a:pt x="2698" y="589"/>
                    <a:pt x="3390" y="453"/>
                    <a:pt x="3780" y="227"/>
                  </a:cubicBezTo>
                  <a:cubicBezTo>
                    <a:pt x="3838" y="195"/>
                    <a:pt x="3859" y="119"/>
                    <a:pt x="3825" y="61"/>
                  </a:cubicBezTo>
                  <a:cubicBezTo>
                    <a:pt x="3802" y="23"/>
                    <a:pt x="3762" y="1"/>
                    <a:pt x="3720" y="1"/>
                  </a:cubicBezTo>
                  <a:cubicBezTo>
                    <a:pt x="3699" y="1"/>
                    <a:pt x="3678" y="6"/>
                    <a:pt x="3659" y="17"/>
                  </a:cubicBezTo>
                  <a:cubicBezTo>
                    <a:pt x="3308" y="219"/>
                    <a:pt x="2645" y="345"/>
                    <a:pt x="1930" y="345"/>
                  </a:cubicBezTo>
                  <a:cubicBezTo>
                    <a:pt x="1215" y="345"/>
                    <a:pt x="552" y="219"/>
                    <a:pt x="201" y="17"/>
                  </a:cubicBezTo>
                  <a:cubicBezTo>
                    <a:pt x="181" y="6"/>
                    <a:pt x="160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3"/>
            <p:cNvSpPr/>
            <p:nvPr/>
          </p:nvSpPr>
          <p:spPr>
            <a:xfrm>
              <a:off x="684438" y="3963209"/>
              <a:ext cx="487383" cy="402638"/>
            </a:xfrm>
            <a:custGeom>
              <a:avLst/>
              <a:gdLst/>
              <a:ahLst/>
              <a:cxnLst/>
              <a:rect l="l" t="t" r="r" b="b"/>
              <a:pathLst>
                <a:path w="11048" h="9127" extrusionOk="0">
                  <a:moveTo>
                    <a:pt x="1158" y="0"/>
                  </a:moveTo>
                  <a:cubicBezTo>
                    <a:pt x="1158" y="0"/>
                    <a:pt x="694" y="172"/>
                    <a:pt x="1" y="620"/>
                  </a:cubicBezTo>
                  <a:lnTo>
                    <a:pt x="178" y="7682"/>
                  </a:lnTo>
                  <a:cubicBezTo>
                    <a:pt x="178" y="7682"/>
                    <a:pt x="3311" y="7741"/>
                    <a:pt x="5526" y="9127"/>
                  </a:cubicBezTo>
                  <a:cubicBezTo>
                    <a:pt x="7740" y="7741"/>
                    <a:pt x="10873" y="7682"/>
                    <a:pt x="10870" y="7682"/>
                  </a:cubicBezTo>
                  <a:lnTo>
                    <a:pt x="11048" y="620"/>
                  </a:lnTo>
                  <a:cubicBezTo>
                    <a:pt x="10354" y="169"/>
                    <a:pt x="9891" y="0"/>
                    <a:pt x="9891" y="0"/>
                  </a:cubicBezTo>
                  <a:cubicBezTo>
                    <a:pt x="7168" y="336"/>
                    <a:pt x="5524" y="2436"/>
                    <a:pt x="5524" y="2436"/>
                  </a:cubicBezTo>
                  <a:cubicBezTo>
                    <a:pt x="5524" y="2436"/>
                    <a:pt x="3880" y="336"/>
                    <a:pt x="1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3"/>
            <p:cNvSpPr/>
            <p:nvPr/>
          </p:nvSpPr>
          <p:spPr>
            <a:xfrm>
              <a:off x="684438" y="3972341"/>
              <a:ext cx="487471" cy="393418"/>
            </a:xfrm>
            <a:custGeom>
              <a:avLst/>
              <a:gdLst/>
              <a:ahLst/>
              <a:cxnLst/>
              <a:rect l="l" t="t" r="r" b="b"/>
              <a:pathLst>
                <a:path w="11050" h="8918" extrusionOk="0">
                  <a:moveTo>
                    <a:pt x="10343" y="0"/>
                  </a:moveTo>
                  <a:cubicBezTo>
                    <a:pt x="9881" y="103"/>
                    <a:pt x="9427" y="247"/>
                    <a:pt x="8982" y="415"/>
                  </a:cubicBezTo>
                  <a:cubicBezTo>
                    <a:pt x="8462" y="612"/>
                    <a:pt x="7951" y="830"/>
                    <a:pt x="7440" y="1047"/>
                  </a:cubicBezTo>
                  <a:cubicBezTo>
                    <a:pt x="7096" y="1194"/>
                    <a:pt x="6736" y="1342"/>
                    <a:pt x="6364" y="1395"/>
                  </a:cubicBezTo>
                  <a:cubicBezTo>
                    <a:pt x="5821" y="1855"/>
                    <a:pt x="5527" y="2229"/>
                    <a:pt x="5527" y="2229"/>
                  </a:cubicBezTo>
                  <a:cubicBezTo>
                    <a:pt x="5527" y="2229"/>
                    <a:pt x="5016" y="1578"/>
                    <a:pt x="4094" y="943"/>
                  </a:cubicBezTo>
                  <a:cubicBezTo>
                    <a:pt x="3433" y="820"/>
                    <a:pt x="2795" y="589"/>
                    <a:pt x="2145" y="418"/>
                  </a:cubicBezTo>
                  <a:cubicBezTo>
                    <a:pt x="1659" y="293"/>
                    <a:pt x="1109" y="156"/>
                    <a:pt x="579" y="156"/>
                  </a:cubicBezTo>
                  <a:cubicBezTo>
                    <a:pt x="524" y="156"/>
                    <a:pt x="471" y="157"/>
                    <a:pt x="417" y="160"/>
                  </a:cubicBezTo>
                  <a:cubicBezTo>
                    <a:pt x="290" y="232"/>
                    <a:pt x="153" y="315"/>
                    <a:pt x="1" y="412"/>
                  </a:cubicBezTo>
                  <a:lnTo>
                    <a:pt x="178" y="7473"/>
                  </a:lnTo>
                  <a:cubicBezTo>
                    <a:pt x="178" y="7473"/>
                    <a:pt x="3310" y="7533"/>
                    <a:pt x="5526" y="8918"/>
                  </a:cubicBezTo>
                  <a:cubicBezTo>
                    <a:pt x="7739" y="7533"/>
                    <a:pt x="10873" y="7473"/>
                    <a:pt x="10873" y="7473"/>
                  </a:cubicBezTo>
                  <a:lnTo>
                    <a:pt x="11050" y="412"/>
                  </a:lnTo>
                  <a:cubicBezTo>
                    <a:pt x="10770" y="231"/>
                    <a:pt x="10532" y="97"/>
                    <a:pt x="10343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3"/>
            <p:cNvSpPr/>
            <p:nvPr/>
          </p:nvSpPr>
          <p:spPr>
            <a:xfrm>
              <a:off x="669704" y="3986545"/>
              <a:ext cx="516940" cy="382654"/>
            </a:xfrm>
            <a:custGeom>
              <a:avLst/>
              <a:gdLst/>
              <a:ahLst/>
              <a:cxnLst/>
              <a:rect l="l" t="t" r="r" b="b"/>
              <a:pathLst>
                <a:path w="11718" h="8674" extrusionOk="0">
                  <a:moveTo>
                    <a:pt x="102" y="1"/>
                  </a:moveTo>
                  <a:lnTo>
                    <a:pt x="1" y="86"/>
                  </a:lnTo>
                  <a:lnTo>
                    <a:pt x="456" y="7322"/>
                  </a:lnTo>
                  <a:cubicBezTo>
                    <a:pt x="456" y="7322"/>
                    <a:pt x="3343" y="7381"/>
                    <a:pt x="5283" y="8153"/>
                  </a:cubicBezTo>
                  <a:cubicBezTo>
                    <a:pt x="5283" y="8153"/>
                    <a:pt x="5130" y="8673"/>
                    <a:pt x="5860" y="8673"/>
                  </a:cubicBezTo>
                  <a:cubicBezTo>
                    <a:pt x="6590" y="8673"/>
                    <a:pt x="6436" y="8153"/>
                    <a:pt x="6436" y="8153"/>
                  </a:cubicBezTo>
                  <a:cubicBezTo>
                    <a:pt x="8375" y="7381"/>
                    <a:pt x="11263" y="7322"/>
                    <a:pt x="11263" y="7322"/>
                  </a:cubicBezTo>
                  <a:lnTo>
                    <a:pt x="11718" y="86"/>
                  </a:lnTo>
                  <a:lnTo>
                    <a:pt x="11616" y="1"/>
                  </a:lnTo>
                  <a:cubicBezTo>
                    <a:pt x="8314" y="1"/>
                    <a:pt x="6588" y="1604"/>
                    <a:pt x="6397" y="1793"/>
                  </a:cubicBezTo>
                  <a:cubicBezTo>
                    <a:pt x="6384" y="1806"/>
                    <a:pt x="6382" y="1821"/>
                    <a:pt x="6382" y="1838"/>
                  </a:cubicBezTo>
                  <a:cubicBezTo>
                    <a:pt x="6384" y="1963"/>
                    <a:pt x="6213" y="2080"/>
                    <a:pt x="5859" y="2080"/>
                  </a:cubicBezTo>
                  <a:cubicBezTo>
                    <a:pt x="5506" y="2080"/>
                    <a:pt x="5332" y="1961"/>
                    <a:pt x="5337" y="1838"/>
                  </a:cubicBezTo>
                  <a:cubicBezTo>
                    <a:pt x="5338" y="1821"/>
                    <a:pt x="5333" y="1806"/>
                    <a:pt x="5322" y="1793"/>
                  </a:cubicBezTo>
                  <a:cubicBezTo>
                    <a:pt x="5131" y="1604"/>
                    <a:pt x="3405" y="1"/>
                    <a:pt x="1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3"/>
            <p:cNvSpPr/>
            <p:nvPr/>
          </p:nvSpPr>
          <p:spPr>
            <a:xfrm>
              <a:off x="669704" y="3990295"/>
              <a:ext cx="516940" cy="382654"/>
            </a:xfrm>
            <a:custGeom>
              <a:avLst/>
              <a:gdLst/>
              <a:ahLst/>
              <a:cxnLst/>
              <a:rect l="l" t="t" r="r" b="b"/>
              <a:pathLst>
                <a:path w="11718" h="8674" extrusionOk="0">
                  <a:moveTo>
                    <a:pt x="1" y="1"/>
                  </a:moveTo>
                  <a:lnTo>
                    <a:pt x="253" y="7469"/>
                  </a:lnTo>
                  <a:cubicBezTo>
                    <a:pt x="255" y="7500"/>
                    <a:pt x="277" y="7523"/>
                    <a:pt x="308" y="7525"/>
                  </a:cubicBezTo>
                  <a:cubicBezTo>
                    <a:pt x="720" y="7537"/>
                    <a:pt x="3492" y="7642"/>
                    <a:pt x="5283" y="8355"/>
                  </a:cubicBezTo>
                  <a:cubicBezTo>
                    <a:pt x="5283" y="8355"/>
                    <a:pt x="5130" y="8673"/>
                    <a:pt x="5860" y="8673"/>
                  </a:cubicBezTo>
                  <a:cubicBezTo>
                    <a:pt x="6590" y="8673"/>
                    <a:pt x="6436" y="8355"/>
                    <a:pt x="6436" y="8355"/>
                  </a:cubicBezTo>
                  <a:cubicBezTo>
                    <a:pt x="8227" y="7642"/>
                    <a:pt x="10998" y="7537"/>
                    <a:pt x="11412" y="7525"/>
                  </a:cubicBezTo>
                  <a:cubicBezTo>
                    <a:pt x="11442" y="7523"/>
                    <a:pt x="11465" y="7500"/>
                    <a:pt x="11466" y="7469"/>
                  </a:cubicBezTo>
                  <a:lnTo>
                    <a:pt x="11718" y="1"/>
                  </a:lnTo>
                  <a:cubicBezTo>
                    <a:pt x="8446" y="1"/>
                    <a:pt x="6685" y="1533"/>
                    <a:pt x="6461" y="1740"/>
                  </a:cubicBezTo>
                  <a:cubicBezTo>
                    <a:pt x="6446" y="1754"/>
                    <a:pt x="6445" y="1774"/>
                    <a:pt x="6451" y="1793"/>
                  </a:cubicBezTo>
                  <a:cubicBezTo>
                    <a:pt x="6492" y="1927"/>
                    <a:pt x="6212" y="2080"/>
                    <a:pt x="5860" y="2080"/>
                  </a:cubicBezTo>
                  <a:cubicBezTo>
                    <a:pt x="5508" y="2080"/>
                    <a:pt x="5226" y="1927"/>
                    <a:pt x="5267" y="1793"/>
                  </a:cubicBezTo>
                  <a:cubicBezTo>
                    <a:pt x="5274" y="1774"/>
                    <a:pt x="5273" y="1754"/>
                    <a:pt x="5258" y="1740"/>
                  </a:cubicBezTo>
                  <a:cubicBezTo>
                    <a:pt x="5035" y="1533"/>
                    <a:pt x="3273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3"/>
            <p:cNvSpPr/>
            <p:nvPr/>
          </p:nvSpPr>
          <p:spPr>
            <a:xfrm>
              <a:off x="1079079" y="4215451"/>
              <a:ext cx="99920" cy="114346"/>
            </a:xfrm>
            <a:custGeom>
              <a:avLst/>
              <a:gdLst/>
              <a:ahLst/>
              <a:cxnLst/>
              <a:rect l="l" t="t" r="r" b="b"/>
              <a:pathLst>
                <a:path w="2265" h="2592" extrusionOk="0">
                  <a:moveTo>
                    <a:pt x="2142" y="0"/>
                  </a:moveTo>
                  <a:cubicBezTo>
                    <a:pt x="1679" y="0"/>
                    <a:pt x="996" y="68"/>
                    <a:pt x="1183" y="438"/>
                  </a:cubicBezTo>
                  <a:cubicBezTo>
                    <a:pt x="1192" y="455"/>
                    <a:pt x="1180" y="474"/>
                    <a:pt x="1163" y="474"/>
                  </a:cubicBezTo>
                  <a:cubicBezTo>
                    <a:pt x="1161" y="474"/>
                    <a:pt x="1158" y="474"/>
                    <a:pt x="1156" y="473"/>
                  </a:cubicBezTo>
                  <a:cubicBezTo>
                    <a:pt x="1143" y="470"/>
                    <a:pt x="1129" y="469"/>
                    <a:pt x="1116" y="469"/>
                  </a:cubicBezTo>
                  <a:cubicBezTo>
                    <a:pt x="1025" y="469"/>
                    <a:pt x="945" y="538"/>
                    <a:pt x="921" y="627"/>
                  </a:cubicBezTo>
                  <a:cubicBezTo>
                    <a:pt x="896" y="717"/>
                    <a:pt x="940" y="804"/>
                    <a:pt x="974" y="883"/>
                  </a:cubicBezTo>
                  <a:cubicBezTo>
                    <a:pt x="980" y="895"/>
                    <a:pt x="979" y="909"/>
                    <a:pt x="965" y="916"/>
                  </a:cubicBezTo>
                  <a:cubicBezTo>
                    <a:pt x="852" y="982"/>
                    <a:pt x="825" y="1143"/>
                    <a:pt x="798" y="1261"/>
                  </a:cubicBezTo>
                  <a:cubicBezTo>
                    <a:pt x="762" y="1416"/>
                    <a:pt x="741" y="1573"/>
                    <a:pt x="693" y="1725"/>
                  </a:cubicBezTo>
                  <a:cubicBezTo>
                    <a:pt x="611" y="1977"/>
                    <a:pt x="435" y="2192"/>
                    <a:pt x="247" y="2376"/>
                  </a:cubicBezTo>
                  <a:cubicBezTo>
                    <a:pt x="170" y="2453"/>
                    <a:pt x="87" y="2523"/>
                    <a:pt x="0" y="2591"/>
                  </a:cubicBezTo>
                  <a:cubicBezTo>
                    <a:pt x="1038" y="2458"/>
                    <a:pt x="1913" y="2426"/>
                    <a:pt x="2130" y="2419"/>
                  </a:cubicBezTo>
                  <a:cubicBezTo>
                    <a:pt x="2160" y="2418"/>
                    <a:pt x="2183" y="2395"/>
                    <a:pt x="2184" y="2364"/>
                  </a:cubicBezTo>
                  <a:lnTo>
                    <a:pt x="2264" y="2"/>
                  </a:lnTo>
                  <a:cubicBezTo>
                    <a:pt x="2226" y="1"/>
                    <a:pt x="2185" y="0"/>
                    <a:pt x="2142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3"/>
            <p:cNvSpPr/>
            <p:nvPr/>
          </p:nvSpPr>
          <p:spPr>
            <a:xfrm>
              <a:off x="953576" y="4059730"/>
              <a:ext cx="221943" cy="299188"/>
            </a:xfrm>
            <a:custGeom>
              <a:avLst/>
              <a:gdLst/>
              <a:ahLst/>
              <a:cxnLst/>
              <a:rect l="l" t="t" r="r" b="b"/>
              <a:pathLst>
                <a:path w="5031" h="6782" extrusionOk="0">
                  <a:moveTo>
                    <a:pt x="220" y="1"/>
                  </a:moveTo>
                  <a:cubicBezTo>
                    <a:pt x="126" y="76"/>
                    <a:pt x="57" y="135"/>
                    <a:pt x="26" y="165"/>
                  </a:cubicBezTo>
                  <a:cubicBezTo>
                    <a:pt x="11" y="179"/>
                    <a:pt x="10" y="199"/>
                    <a:pt x="16" y="218"/>
                  </a:cubicBezTo>
                  <a:cubicBezTo>
                    <a:pt x="25" y="244"/>
                    <a:pt x="16" y="273"/>
                    <a:pt x="1" y="300"/>
                  </a:cubicBezTo>
                  <a:lnTo>
                    <a:pt x="1" y="6781"/>
                  </a:lnTo>
                  <a:cubicBezTo>
                    <a:pt x="1794" y="6067"/>
                    <a:pt x="4564" y="5963"/>
                    <a:pt x="4977" y="5951"/>
                  </a:cubicBezTo>
                  <a:cubicBezTo>
                    <a:pt x="5007" y="5949"/>
                    <a:pt x="5030" y="5926"/>
                    <a:pt x="5031" y="5895"/>
                  </a:cubicBezTo>
                  <a:lnTo>
                    <a:pt x="5031" y="5895"/>
                  </a:lnTo>
                  <a:cubicBezTo>
                    <a:pt x="5031" y="5895"/>
                    <a:pt x="5025" y="5896"/>
                    <a:pt x="5015" y="5896"/>
                  </a:cubicBezTo>
                  <a:cubicBezTo>
                    <a:pt x="4783" y="5896"/>
                    <a:pt x="2007" y="5840"/>
                    <a:pt x="1100" y="3184"/>
                  </a:cubicBezTo>
                  <a:cubicBezTo>
                    <a:pt x="651" y="1868"/>
                    <a:pt x="381" y="779"/>
                    <a:pt x="220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3"/>
            <p:cNvSpPr/>
            <p:nvPr/>
          </p:nvSpPr>
          <p:spPr>
            <a:xfrm>
              <a:off x="680909" y="4059289"/>
              <a:ext cx="221237" cy="299276"/>
            </a:xfrm>
            <a:custGeom>
              <a:avLst/>
              <a:gdLst/>
              <a:ahLst/>
              <a:cxnLst/>
              <a:rect l="l" t="t" r="r" b="b"/>
              <a:pathLst>
                <a:path w="5015" h="6784" extrusionOk="0">
                  <a:moveTo>
                    <a:pt x="4798" y="0"/>
                  </a:moveTo>
                  <a:cubicBezTo>
                    <a:pt x="4637" y="779"/>
                    <a:pt x="4367" y="1871"/>
                    <a:pt x="3915" y="3194"/>
                  </a:cubicBezTo>
                  <a:cubicBezTo>
                    <a:pt x="3007" y="5856"/>
                    <a:pt x="220" y="5905"/>
                    <a:pt x="1" y="5905"/>
                  </a:cubicBezTo>
                  <a:cubicBezTo>
                    <a:pt x="2" y="5936"/>
                    <a:pt x="24" y="5959"/>
                    <a:pt x="55" y="5961"/>
                  </a:cubicBezTo>
                  <a:cubicBezTo>
                    <a:pt x="466" y="5973"/>
                    <a:pt x="3223" y="6077"/>
                    <a:pt x="5014" y="6784"/>
                  </a:cubicBezTo>
                  <a:lnTo>
                    <a:pt x="5014" y="281"/>
                  </a:lnTo>
                  <a:cubicBezTo>
                    <a:pt x="5009" y="264"/>
                    <a:pt x="5009" y="246"/>
                    <a:pt x="5014" y="228"/>
                  </a:cubicBezTo>
                  <a:lnTo>
                    <a:pt x="5014" y="193"/>
                  </a:lnTo>
                  <a:cubicBezTo>
                    <a:pt x="5013" y="186"/>
                    <a:pt x="5010" y="180"/>
                    <a:pt x="5005" y="175"/>
                  </a:cubicBezTo>
                  <a:cubicBezTo>
                    <a:pt x="4972" y="143"/>
                    <a:pt x="4900" y="80"/>
                    <a:pt x="4798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3"/>
            <p:cNvSpPr/>
            <p:nvPr/>
          </p:nvSpPr>
          <p:spPr>
            <a:xfrm>
              <a:off x="701334" y="3103611"/>
              <a:ext cx="562290" cy="147962"/>
            </a:xfrm>
            <a:custGeom>
              <a:avLst/>
              <a:gdLst/>
              <a:ahLst/>
              <a:cxnLst/>
              <a:rect l="l" t="t" r="r" b="b"/>
              <a:pathLst>
                <a:path w="12746" h="3354" extrusionOk="0">
                  <a:moveTo>
                    <a:pt x="11138" y="1"/>
                  </a:moveTo>
                  <a:cubicBezTo>
                    <a:pt x="10689" y="1"/>
                    <a:pt x="10295" y="612"/>
                    <a:pt x="10679" y="1070"/>
                  </a:cubicBezTo>
                  <a:cubicBezTo>
                    <a:pt x="11392" y="1915"/>
                    <a:pt x="10937" y="2188"/>
                    <a:pt x="10290" y="2188"/>
                  </a:cubicBezTo>
                  <a:cubicBezTo>
                    <a:pt x="9912" y="2188"/>
                    <a:pt x="9468" y="2095"/>
                    <a:pt x="9154" y="1967"/>
                  </a:cubicBezTo>
                  <a:cubicBezTo>
                    <a:pt x="8394" y="1657"/>
                    <a:pt x="7839" y="1112"/>
                    <a:pt x="7162" y="675"/>
                  </a:cubicBezTo>
                  <a:cubicBezTo>
                    <a:pt x="6752" y="410"/>
                    <a:pt x="6398" y="293"/>
                    <a:pt x="6072" y="293"/>
                  </a:cubicBezTo>
                  <a:cubicBezTo>
                    <a:pt x="5550" y="293"/>
                    <a:pt x="5096" y="592"/>
                    <a:pt x="4584" y="1066"/>
                  </a:cubicBezTo>
                  <a:cubicBezTo>
                    <a:pt x="4269" y="1358"/>
                    <a:pt x="4043" y="1644"/>
                    <a:pt x="3643" y="1644"/>
                  </a:cubicBezTo>
                  <a:cubicBezTo>
                    <a:pt x="3556" y="1644"/>
                    <a:pt x="3461" y="1630"/>
                    <a:pt x="3355" y="1600"/>
                  </a:cubicBezTo>
                  <a:cubicBezTo>
                    <a:pt x="2985" y="1496"/>
                    <a:pt x="2608" y="1201"/>
                    <a:pt x="2294" y="987"/>
                  </a:cubicBezTo>
                  <a:cubicBezTo>
                    <a:pt x="1948" y="751"/>
                    <a:pt x="1625" y="434"/>
                    <a:pt x="1203" y="434"/>
                  </a:cubicBezTo>
                  <a:cubicBezTo>
                    <a:pt x="1144" y="434"/>
                    <a:pt x="1083" y="440"/>
                    <a:pt x="1020" y="453"/>
                  </a:cubicBezTo>
                  <a:cubicBezTo>
                    <a:pt x="324" y="600"/>
                    <a:pt x="0" y="1478"/>
                    <a:pt x="128" y="2103"/>
                  </a:cubicBezTo>
                  <a:cubicBezTo>
                    <a:pt x="146" y="2193"/>
                    <a:pt x="216" y="2233"/>
                    <a:pt x="290" y="2233"/>
                  </a:cubicBezTo>
                  <a:cubicBezTo>
                    <a:pt x="354" y="2233"/>
                    <a:pt x="422" y="2202"/>
                    <a:pt x="460" y="2147"/>
                  </a:cubicBezTo>
                  <a:cubicBezTo>
                    <a:pt x="677" y="1839"/>
                    <a:pt x="854" y="1221"/>
                    <a:pt x="1327" y="1221"/>
                  </a:cubicBezTo>
                  <a:cubicBezTo>
                    <a:pt x="1354" y="1221"/>
                    <a:pt x="1382" y="1223"/>
                    <a:pt x="1410" y="1227"/>
                  </a:cubicBezTo>
                  <a:cubicBezTo>
                    <a:pt x="1611" y="1257"/>
                    <a:pt x="2258" y="1867"/>
                    <a:pt x="2459" y="1994"/>
                  </a:cubicBezTo>
                  <a:cubicBezTo>
                    <a:pt x="2873" y="2261"/>
                    <a:pt x="3415" y="2611"/>
                    <a:pt x="3941" y="2611"/>
                  </a:cubicBezTo>
                  <a:cubicBezTo>
                    <a:pt x="3964" y="2611"/>
                    <a:pt x="3986" y="2610"/>
                    <a:pt x="4009" y="2609"/>
                  </a:cubicBezTo>
                  <a:cubicBezTo>
                    <a:pt x="4566" y="2576"/>
                    <a:pt x="4826" y="2211"/>
                    <a:pt x="5130" y="1805"/>
                  </a:cubicBezTo>
                  <a:cubicBezTo>
                    <a:pt x="5429" y="1407"/>
                    <a:pt x="5724" y="1257"/>
                    <a:pt x="6015" y="1257"/>
                  </a:cubicBezTo>
                  <a:cubicBezTo>
                    <a:pt x="6619" y="1257"/>
                    <a:pt x="7213" y="1899"/>
                    <a:pt x="7822" y="2303"/>
                  </a:cubicBezTo>
                  <a:cubicBezTo>
                    <a:pt x="8510" y="2761"/>
                    <a:pt x="9681" y="3353"/>
                    <a:pt x="10696" y="3353"/>
                  </a:cubicBezTo>
                  <a:cubicBezTo>
                    <a:pt x="11089" y="3353"/>
                    <a:pt x="11458" y="3265"/>
                    <a:pt x="11767" y="3045"/>
                  </a:cubicBezTo>
                  <a:cubicBezTo>
                    <a:pt x="12746" y="2346"/>
                    <a:pt x="12203" y="911"/>
                    <a:pt x="11549" y="199"/>
                  </a:cubicBezTo>
                  <a:cubicBezTo>
                    <a:pt x="11421" y="59"/>
                    <a:pt x="11277" y="1"/>
                    <a:pt x="11138" y="1"/>
                  </a:cubicBezTo>
                  <a:close/>
                </a:path>
              </a:pathLst>
            </a:custGeom>
            <a:solidFill>
              <a:srgbClr val="FFFFFF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3"/>
            <p:cNvSpPr/>
            <p:nvPr/>
          </p:nvSpPr>
          <p:spPr>
            <a:xfrm>
              <a:off x="972942" y="4744197"/>
              <a:ext cx="143550" cy="100979"/>
            </a:xfrm>
            <a:custGeom>
              <a:avLst/>
              <a:gdLst/>
              <a:ahLst/>
              <a:cxnLst/>
              <a:rect l="l" t="t" r="r" b="b"/>
              <a:pathLst>
                <a:path w="3254" h="2289" extrusionOk="0">
                  <a:moveTo>
                    <a:pt x="520" y="1"/>
                  </a:moveTo>
                  <a:lnTo>
                    <a:pt x="604" y="939"/>
                  </a:lnTo>
                  <a:cubicBezTo>
                    <a:pt x="604" y="939"/>
                    <a:pt x="410" y="1262"/>
                    <a:pt x="265" y="1436"/>
                  </a:cubicBezTo>
                  <a:cubicBezTo>
                    <a:pt x="1" y="1752"/>
                    <a:pt x="7" y="2105"/>
                    <a:pt x="7" y="2289"/>
                  </a:cubicBezTo>
                  <a:lnTo>
                    <a:pt x="3247" y="2289"/>
                  </a:lnTo>
                  <a:cubicBezTo>
                    <a:pt x="3247" y="2105"/>
                    <a:pt x="3253" y="1753"/>
                    <a:pt x="2989" y="1436"/>
                  </a:cubicBezTo>
                  <a:cubicBezTo>
                    <a:pt x="2844" y="1262"/>
                    <a:pt x="2650" y="939"/>
                    <a:pt x="2650" y="939"/>
                  </a:cubicBezTo>
                  <a:lnTo>
                    <a:pt x="27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3"/>
            <p:cNvSpPr/>
            <p:nvPr/>
          </p:nvSpPr>
          <p:spPr>
            <a:xfrm>
              <a:off x="976471" y="4744109"/>
              <a:ext cx="138345" cy="84304"/>
            </a:xfrm>
            <a:custGeom>
              <a:avLst/>
              <a:gdLst/>
              <a:ahLst/>
              <a:cxnLst/>
              <a:rect l="l" t="t" r="r" b="b"/>
              <a:pathLst>
                <a:path w="3136" h="1911" extrusionOk="0">
                  <a:moveTo>
                    <a:pt x="441" y="1"/>
                  </a:moveTo>
                  <a:lnTo>
                    <a:pt x="525" y="940"/>
                  </a:lnTo>
                  <a:cubicBezTo>
                    <a:pt x="525" y="940"/>
                    <a:pt x="331" y="1263"/>
                    <a:pt x="188" y="1436"/>
                  </a:cubicBezTo>
                  <a:cubicBezTo>
                    <a:pt x="96" y="1545"/>
                    <a:pt x="40" y="1657"/>
                    <a:pt x="1" y="1764"/>
                  </a:cubicBezTo>
                  <a:cubicBezTo>
                    <a:pt x="135" y="1631"/>
                    <a:pt x="304" y="1513"/>
                    <a:pt x="415" y="1393"/>
                  </a:cubicBezTo>
                  <a:cubicBezTo>
                    <a:pt x="511" y="1290"/>
                    <a:pt x="556" y="1137"/>
                    <a:pt x="674" y="1054"/>
                  </a:cubicBezTo>
                  <a:cubicBezTo>
                    <a:pt x="723" y="1020"/>
                    <a:pt x="772" y="1012"/>
                    <a:pt x="829" y="1006"/>
                  </a:cubicBezTo>
                  <a:cubicBezTo>
                    <a:pt x="946" y="991"/>
                    <a:pt x="1065" y="985"/>
                    <a:pt x="1182" y="977"/>
                  </a:cubicBezTo>
                  <a:cubicBezTo>
                    <a:pt x="1404" y="962"/>
                    <a:pt x="1622" y="930"/>
                    <a:pt x="1842" y="903"/>
                  </a:cubicBezTo>
                  <a:cubicBezTo>
                    <a:pt x="1904" y="895"/>
                    <a:pt x="1976" y="883"/>
                    <a:pt x="2045" y="883"/>
                  </a:cubicBezTo>
                  <a:cubicBezTo>
                    <a:pt x="2125" y="883"/>
                    <a:pt x="2202" y="899"/>
                    <a:pt x="2258" y="954"/>
                  </a:cubicBezTo>
                  <a:cubicBezTo>
                    <a:pt x="2402" y="1098"/>
                    <a:pt x="2509" y="1279"/>
                    <a:pt x="2653" y="1424"/>
                  </a:cubicBezTo>
                  <a:cubicBezTo>
                    <a:pt x="2789" y="1562"/>
                    <a:pt x="2937" y="1687"/>
                    <a:pt x="3067" y="1830"/>
                  </a:cubicBezTo>
                  <a:cubicBezTo>
                    <a:pt x="3089" y="1854"/>
                    <a:pt x="3111" y="1881"/>
                    <a:pt x="3135" y="1910"/>
                  </a:cubicBezTo>
                  <a:cubicBezTo>
                    <a:pt x="3104" y="1760"/>
                    <a:pt x="3040" y="1593"/>
                    <a:pt x="2906" y="1436"/>
                  </a:cubicBezTo>
                  <a:cubicBezTo>
                    <a:pt x="2762" y="1262"/>
                    <a:pt x="2569" y="940"/>
                    <a:pt x="2569" y="940"/>
                  </a:cubicBezTo>
                  <a:lnTo>
                    <a:pt x="2653" y="1"/>
                  </a:ln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3"/>
            <p:cNvSpPr/>
            <p:nvPr/>
          </p:nvSpPr>
          <p:spPr>
            <a:xfrm>
              <a:off x="968707" y="4845129"/>
              <a:ext cx="152064" cy="14999"/>
            </a:xfrm>
            <a:custGeom>
              <a:avLst/>
              <a:gdLst/>
              <a:ahLst/>
              <a:cxnLst/>
              <a:rect l="l" t="t" r="r" b="b"/>
              <a:pathLst>
                <a:path w="3447" h="340" extrusionOk="0">
                  <a:moveTo>
                    <a:pt x="125" y="1"/>
                  </a:moveTo>
                  <a:cubicBezTo>
                    <a:pt x="57" y="1"/>
                    <a:pt x="0" y="58"/>
                    <a:pt x="0" y="126"/>
                  </a:cubicBezTo>
                  <a:lnTo>
                    <a:pt x="0" y="339"/>
                  </a:lnTo>
                  <a:lnTo>
                    <a:pt x="3447" y="339"/>
                  </a:lnTo>
                  <a:lnTo>
                    <a:pt x="3447" y="126"/>
                  </a:lnTo>
                  <a:cubicBezTo>
                    <a:pt x="3447" y="58"/>
                    <a:pt x="3390" y="1"/>
                    <a:pt x="33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3"/>
            <p:cNvSpPr/>
            <p:nvPr/>
          </p:nvSpPr>
          <p:spPr>
            <a:xfrm>
              <a:off x="968618" y="4847599"/>
              <a:ext cx="152064" cy="12529"/>
            </a:xfrm>
            <a:custGeom>
              <a:avLst/>
              <a:gdLst/>
              <a:ahLst/>
              <a:cxnLst/>
              <a:rect l="l" t="t" r="r" b="b"/>
              <a:pathLst>
                <a:path w="3447" h="284" extrusionOk="0">
                  <a:moveTo>
                    <a:pt x="3424" y="0"/>
                  </a:moveTo>
                  <a:cubicBezTo>
                    <a:pt x="2916" y="29"/>
                    <a:pt x="2410" y="150"/>
                    <a:pt x="1900" y="174"/>
                  </a:cubicBezTo>
                  <a:cubicBezTo>
                    <a:pt x="1779" y="179"/>
                    <a:pt x="1658" y="182"/>
                    <a:pt x="1537" y="182"/>
                  </a:cubicBezTo>
                  <a:cubicBezTo>
                    <a:pt x="1291" y="182"/>
                    <a:pt x="1047" y="172"/>
                    <a:pt x="803" y="157"/>
                  </a:cubicBezTo>
                  <a:cubicBezTo>
                    <a:pt x="530" y="139"/>
                    <a:pt x="267" y="112"/>
                    <a:pt x="10" y="24"/>
                  </a:cubicBezTo>
                  <a:cubicBezTo>
                    <a:pt x="5" y="38"/>
                    <a:pt x="1" y="54"/>
                    <a:pt x="1" y="70"/>
                  </a:cubicBezTo>
                  <a:lnTo>
                    <a:pt x="1" y="283"/>
                  </a:lnTo>
                  <a:lnTo>
                    <a:pt x="3447" y="283"/>
                  </a:lnTo>
                  <a:lnTo>
                    <a:pt x="3447" y="70"/>
                  </a:lnTo>
                  <a:cubicBezTo>
                    <a:pt x="3447" y="44"/>
                    <a:pt x="3436" y="20"/>
                    <a:pt x="3424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3"/>
            <p:cNvSpPr/>
            <p:nvPr/>
          </p:nvSpPr>
          <p:spPr>
            <a:xfrm>
              <a:off x="1011232" y="4753108"/>
              <a:ext cx="66922" cy="66217"/>
            </a:xfrm>
            <a:custGeom>
              <a:avLst/>
              <a:gdLst/>
              <a:ahLst/>
              <a:cxnLst/>
              <a:rect l="l" t="t" r="r" b="b"/>
              <a:pathLst>
                <a:path w="1517" h="1501" extrusionOk="0">
                  <a:moveTo>
                    <a:pt x="760" y="473"/>
                  </a:moveTo>
                  <a:lnTo>
                    <a:pt x="1313" y="750"/>
                  </a:lnTo>
                  <a:lnTo>
                    <a:pt x="760" y="1028"/>
                  </a:lnTo>
                  <a:lnTo>
                    <a:pt x="206" y="750"/>
                  </a:lnTo>
                  <a:lnTo>
                    <a:pt x="760" y="473"/>
                  </a:lnTo>
                  <a:close/>
                  <a:moveTo>
                    <a:pt x="760" y="1164"/>
                  </a:moveTo>
                  <a:lnTo>
                    <a:pt x="1192" y="1380"/>
                  </a:lnTo>
                  <a:lnTo>
                    <a:pt x="327" y="1380"/>
                  </a:lnTo>
                  <a:lnTo>
                    <a:pt x="760" y="1164"/>
                  </a:lnTo>
                  <a:close/>
                  <a:moveTo>
                    <a:pt x="70" y="0"/>
                  </a:moveTo>
                  <a:cubicBezTo>
                    <a:pt x="48" y="0"/>
                    <a:pt x="26" y="13"/>
                    <a:pt x="15" y="34"/>
                  </a:cubicBezTo>
                  <a:cubicBezTo>
                    <a:pt x="0" y="64"/>
                    <a:pt x="12" y="101"/>
                    <a:pt x="42" y="116"/>
                  </a:cubicBezTo>
                  <a:lnTo>
                    <a:pt x="623" y="406"/>
                  </a:lnTo>
                  <a:lnTo>
                    <a:pt x="42" y="696"/>
                  </a:lnTo>
                  <a:cubicBezTo>
                    <a:pt x="21" y="706"/>
                    <a:pt x="9" y="726"/>
                    <a:pt x="9" y="750"/>
                  </a:cubicBezTo>
                  <a:cubicBezTo>
                    <a:pt x="9" y="773"/>
                    <a:pt x="21" y="794"/>
                    <a:pt x="42" y="804"/>
                  </a:cubicBezTo>
                  <a:lnTo>
                    <a:pt x="623" y="1094"/>
                  </a:lnTo>
                  <a:lnTo>
                    <a:pt x="42" y="1384"/>
                  </a:lnTo>
                  <a:cubicBezTo>
                    <a:pt x="17" y="1398"/>
                    <a:pt x="5" y="1425"/>
                    <a:pt x="11" y="1453"/>
                  </a:cubicBezTo>
                  <a:cubicBezTo>
                    <a:pt x="17" y="1481"/>
                    <a:pt x="42" y="1501"/>
                    <a:pt x="70" y="1501"/>
                  </a:cubicBezTo>
                  <a:lnTo>
                    <a:pt x="1449" y="1501"/>
                  </a:lnTo>
                  <a:cubicBezTo>
                    <a:pt x="1477" y="1501"/>
                    <a:pt x="1499" y="1481"/>
                    <a:pt x="1506" y="1453"/>
                  </a:cubicBezTo>
                  <a:cubicBezTo>
                    <a:pt x="1512" y="1425"/>
                    <a:pt x="1499" y="1398"/>
                    <a:pt x="1474" y="1384"/>
                  </a:cubicBezTo>
                  <a:lnTo>
                    <a:pt x="893" y="1094"/>
                  </a:lnTo>
                  <a:lnTo>
                    <a:pt x="1474" y="804"/>
                  </a:lnTo>
                  <a:cubicBezTo>
                    <a:pt x="1495" y="794"/>
                    <a:pt x="1508" y="774"/>
                    <a:pt x="1508" y="750"/>
                  </a:cubicBezTo>
                  <a:cubicBezTo>
                    <a:pt x="1508" y="727"/>
                    <a:pt x="1495" y="706"/>
                    <a:pt x="1474" y="696"/>
                  </a:cubicBezTo>
                  <a:lnTo>
                    <a:pt x="893" y="406"/>
                  </a:lnTo>
                  <a:lnTo>
                    <a:pt x="1474" y="116"/>
                  </a:lnTo>
                  <a:cubicBezTo>
                    <a:pt x="1504" y="101"/>
                    <a:pt x="1516" y="64"/>
                    <a:pt x="1502" y="34"/>
                  </a:cubicBezTo>
                  <a:cubicBezTo>
                    <a:pt x="1491" y="13"/>
                    <a:pt x="1469" y="0"/>
                    <a:pt x="1447" y="0"/>
                  </a:cubicBezTo>
                  <a:cubicBezTo>
                    <a:pt x="1438" y="0"/>
                    <a:pt x="1428" y="2"/>
                    <a:pt x="1420" y="7"/>
                  </a:cubicBezTo>
                  <a:lnTo>
                    <a:pt x="758" y="338"/>
                  </a:lnTo>
                  <a:lnTo>
                    <a:pt x="96" y="7"/>
                  </a:lnTo>
                  <a:cubicBezTo>
                    <a:pt x="88" y="2"/>
                    <a:pt x="79" y="0"/>
                    <a:pt x="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3"/>
            <p:cNvSpPr/>
            <p:nvPr/>
          </p:nvSpPr>
          <p:spPr>
            <a:xfrm>
              <a:off x="957193" y="4452209"/>
              <a:ext cx="175004" cy="324951"/>
            </a:xfrm>
            <a:custGeom>
              <a:avLst/>
              <a:gdLst/>
              <a:ahLst/>
              <a:cxnLst/>
              <a:rect l="l" t="t" r="r" b="b"/>
              <a:pathLst>
                <a:path w="3967" h="7366" extrusionOk="0">
                  <a:moveTo>
                    <a:pt x="1983" y="1"/>
                  </a:moveTo>
                  <a:cubicBezTo>
                    <a:pt x="990" y="1"/>
                    <a:pt x="0" y="827"/>
                    <a:pt x="94" y="1866"/>
                  </a:cubicBezTo>
                  <a:cubicBezTo>
                    <a:pt x="200" y="3046"/>
                    <a:pt x="526" y="6537"/>
                    <a:pt x="591" y="7241"/>
                  </a:cubicBezTo>
                  <a:cubicBezTo>
                    <a:pt x="598" y="7311"/>
                    <a:pt x="657" y="7366"/>
                    <a:pt x="727" y="7366"/>
                  </a:cubicBezTo>
                  <a:lnTo>
                    <a:pt x="3238" y="7366"/>
                  </a:lnTo>
                  <a:cubicBezTo>
                    <a:pt x="3310" y="7366"/>
                    <a:pt x="3369" y="7311"/>
                    <a:pt x="3375" y="7241"/>
                  </a:cubicBezTo>
                  <a:cubicBezTo>
                    <a:pt x="3441" y="6537"/>
                    <a:pt x="3767" y="3045"/>
                    <a:pt x="3873" y="1866"/>
                  </a:cubicBezTo>
                  <a:cubicBezTo>
                    <a:pt x="3966" y="827"/>
                    <a:pt x="2976" y="1"/>
                    <a:pt x="19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3"/>
            <p:cNvSpPr/>
            <p:nvPr/>
          </p:nvSpPr>
          <p:spPr>
            <a:xfrm>
              <a:off x="961207" y="4452121"/>
              <a:ext cx="158814" cy="76010"/>
            </a:xfrm>
            <a:custGeom>
              <a:avLst/>
              <a:gdLst/>
              <a:ahLst/>
              <a:cxnLst/>
              <a:rect l="l" t="t" r="r" b="b"/>
              <a:pathLst>
                <a:path w="3600" h="1723" extrusionOk="0">
                  <a:moveTo>
                    <a:pt x="1894" y="1"/>
                  </a:moveTo>
                  <a:cubicBezTo>
                    <a:pt x="946" y="1"/>
                    <a:pt x="5" y="752"/>
                    <a:pt x="1" y="1723"/>
                  </a:cubicBezTo>
                  <a:cubicBezTo>
                    <a:pt x="272" y="1586"/>
                    <a:pt x="525" y="1409"/>
                    <a:pt x="787" y="1255"/>
                  </a:cubicBezTo>
                  <a:cubicBezTo>
                    <a:pt x="1029" y="1112"/>
                    <a:pt x="1247" y="933"/>
                    <a:pt x="1480" y="772"/>
                  </a:cubicBezTo>
                  <a:cubicBezTo>
                    <a:pt x="1626" y="672"/>
                    <a:pt x="1861" y="490"/>
                    <a:pt x="2065" y="490"/>
                  </a:cubicBezTo>
                  <a:cubicBezTo>
                    <a:pt x="2091" y="490"/>
                    <a:pt x="2117" y="493"/>
                    <a:pt x="2142" y="500"/>
                  </a:cubicBezTo>
                  <a:cubicBezTo>
                    <a:pt x="2269" y="535"/>
                    <a:pt x="2380" y="626"/>
                    <a:pt x="2485" y="702"/>
                  </a:cubicBezTo>
                  <a:cubicBezTo>
                    <a:pt x="2622" y="799"/>
                    <a:pt x="2752" y="891"/>
                    <a:pt x="2915" y="938"/>
                  </a:cubicBezTo>
                  <a:cubicBezTo>
                    <a:pt x="3083" y="986"/>
                    <a:pt x="3254" y="1005"/>
                    <a:pt x="3426" y="1005"/>
                  </a:cubicBezTo>
                  <a:cubicBezTo>
                    <a:pt x="3484" y="1005"/>
                    <a:pt x="3541" y="1003"/>
                    <a:pt x="3599" y="999"/>
                  </a:cubicBezTo>
                  <a:cubicBezTo>
                    <a:pt x="3277" y="403"/>
                    <a:pt x="2587" y="1"/>
                    <a:pt x="1894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3"/>
            <p:cNvSpPr/>
            <p:nvPr/>
          </p:nvSpPr>
          <p:spPr>
            <a:xfrm>
              <a:off x="963237" y="4452121"/>
              <a:ext cx="140242" cy="60085"/>
            </a:xfrm>
            <a:custGeom>
              <a:avLst/>
              <a:gdLst/>
              <a:ahLst/>
              <a:cxnLst/>
              <a:rect l="l" t="t" r="r" b="b"/>
              <a:pathLst>
                <a:path w="3179" h="1362" extrusionOk="0">
                  <a:moveTo>
                    <a:pt x="1846" y="1"/>
                  </a:moveTo>
                  <a:cubicBezTo>
                    <a:pt x="1021" y="1"/>
                    <a:pt x="200" y="572"/>
                    <a:pt x="0" y="1361"/>
                  </a:cubicBezTo>
                  <a:cubicBezTo>
                    <a:pt x="319" y="1229"/>
                    <a:pt x="630" y="1081"/>
                    <a:pt x="937" y="924"/>
                  </a:cubicBezTo>
                  <a:cubicBezTo>
                    <a:pt x="1273" y="755"/>
                    <a:pt x="1608" y="562"/>
                    <a:pt x="1959" y="423"/>
                  </a:cubicBezTo>
                  <a:cubicBezTo>
                    <a:pt x="2044" y="389"/>
                    <a:pt x="2127" y="361"/>
                    <a:pt x="2216" y="361"/>
                  </a:cubicBezTo>
                  <a:cubicBezTo>
                    <a:pt x="2238" y="361"/>
                    <a:pt x="2261" y="363"/>
                    <a:pt x="2284" y="366"/>
                  </a:cubicBezTo>
                  <a:cubicBezTo>
                    <a:pt x="2455" y="394"/>
                    <a:pt x="2623" y="445"/>
                    <a:pt x="2796" y="476"/>
                  </a:cubicBezTo>
                  <a:cubicBezTo>
                    <a:pt x="2923" y="498"/>
                    <a:pt x="3051" y="515"/>
                    <a:pt x="3178" y="531"/>
                  </a:cubicBezTo>
                  <a:cubicBezTo>
                    <a:pt x="2820" y="205"/>
                    <a:pt x="2334" y="1"/>
                    <a:pt x="1846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3"/>
            <p:cNvSpPr/>
            <p:nvPr/>
          </p:nvSpPr>
          <p:spPr>
            <a:xfrm>
              <a:off x="968530" y="4612562"/>
              <a:ext cx="144477" cy="164505"/>
            </a:xfrm>
            <a:custGeom>
              <a:avLst/>
              <a:gdLst/>
              <a:ahLst/>
              <a:cxnLst/>
              <a:rect l="l" t="t" r="r" b="b"/>
              <a:pathLst>
                <a:path w="3275" h="3729" extrusionOk="0">
                  <a:moveTo>
                    <a:pt x="1" y="1"/>
                  </a:moveTo>
                  <a:lnTo>
                    <a:pt x="1" y="1"/>
                  </a:lnTo>
                  <a:cubicBezTo>
                    <a:pt x="133" y="1435"/>
                    <a:pt x="292" y="3137"/>
                    <a:pt x="336" y="3604"/>
                  </a:cubicBezTo>
                  <a:cubicBezTo>
                    <a:pt x="342" y="3675"/>
                    <a:pt x="401" y="3728"/>
                    <a:pt x="473" y="3728"/>
                  </a:cubicBezTo>
                  <a:lnTo>
                    <a:pt x="2980" y="3728"/>
                  </a:lnTo>
                  <a:cubicBezTo>
                    <a:pt x="3052" y="3728"/>
                    <a:pt x="3111" y="3675"/>
                    <a:pt x="3117" y="3604"/>
                  </a:cubicBezTo>
                  <a:cubicBezTo>
                    <a:pt x="3142" y="3340"/>
                    <a:pt x="3202" y="2685"/>
                    <a:pt x="3274" y="1908"/>
                  </a:cubicBezTo>
                  <a:lnTo>
                    <a:pt x="3274" y="1908"/>
                  </a:lnTo>
                  <a:cubicBezTo>
                    <a:pt x="3162" y="1966"/>
                    <a:pt x="3043" y="2020"/>
                    <a:pt x="2924" y="2069"/>
                  </a:cubicBezTo>
                  <a:cubicBezTo>
                    <a:pt x="2641" y="2185"/>
                    <a:pt x="2340" y="2265"/>
                    <a:pt x="2042" y="2265"/>
                  </a:cubicBezTo>
                  <a:cubicBezTo>
                    <a:pt x="1812" y="2265"/>
                    <a:pt x="1584" y="2218"/>
                    <a:pt x="1367" y="2104"/>
                  </a:cubicBezTo>
                  <a:cubicBezTo>
                    <a:pt x="843" y="1832"/>
                    <a:pt x="528" y="1274"/>
                    <a:pt x="292" y="758"/>
                  </a:cubicBezTo>
                  <a:cubicBezTo>
                    <a:pt x="181" y="513"/>
                    <a:pt x="85" y="259"/>
                    <a:pt x="1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3"/>
            <p:cNvSpPr/>
            <p:nvPr/>
          </p:nvSpPr>
          <p:spPr>
            <a:xfrm>
              <a:off x="996366" y="4329044"/>
              <a:ext cx="122419" cy="142183"/>
            </a:xfrm>
            <a:custGeom>
              <a:avLst/>
              <a:gdLst/>
              <a:ahLst/>
              <a:cxnLst/>
              <a:rect l="l" t="t" r="r" b="b"/>
              <a:pathLst>
                <a:path w="2775" h="3223" extrusionOk="0">
                  <a:moveTo>
                    <a:pt x="2148" y="1"/>
                  </a:moveTo>
                  <a:cubicBezTo>
                    <a:pt x="1966" y="37"/>
                    <a:pt x="1619" y="99"/>
                    <a:pt x="1360" y="421"/>
                  </a:cubicBezTo>
                  <a:cubicBezTo>
                    <a:pt x="1218" y="596"/>
                    <a:pt x="937" y="849"/>
                    <a:pt x="937" y="849"/>
                  </a:cubicBezTo>
                  <a:lnTo>
                    <a:pt x="0" y="949"/>
                  </a:lnTo>
                  <a:lnTo>
                    <a:pt x="430" y="3120"/>
                  </a:lnTo>
                  <a:lnTo>
                    <a:pt x="1334" y="2855"/>
                  </a:lnTo>
                  <a:cubicBezTo>
                    <a:pt x="1334" y="2855"/>
                    <a:pt x="1688" y="2982"/>
                    <a:pt x="1887" y="3090"/>
                  </a:cubicBezTo>
                  <a:cubicBezTo>
                    <a:pt x="2074" y="3193"/>
                    <a:pt x="2256" y="3222"/>
                    <a:pt x="2413" y="3222"/>
                  </a:cubicBezTo>
                  <a:cubicBezTo>
                    <a:pt x="2561" y="3222"/>
                    <a:pt x="2687" y="3196"/>
                    <a:pt x="2775" y="3179"/>
                  </a:cubicBezTo>
                  <a:lnTo>
                    <a:pt x="21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3"/>
            <p:cNvSpPr/>
            <p:nvPr/>
          </p:nvSpPr>
          <p:spPr>
            <a:xfrm>
              <a:off x="996410" y="4329088"/>
              <a:ext cx="122419" cy="142271"/>
            </a:xfrm>
            <a:custGeom>
              <a:avLst/>
              <a:gdLst/>
              <a:ahLst/>
              <a:cxnLst/>
              <a:rect l="l" t="t" r="r" b="b"/>
              <a:pathLst>
                <a:path w="2775" h="3225" extrusionOk="0">
                  <a:moveTo>
                    <a:pt x="2147" y="1"/>
                  </a:moveTo>
                  <a:cubicBezTo>
                    <a:pt x="2126" y="5"/>
                    <a:pt x="2100" y="10"/>
                    <a:pt x="2074" y="15"/>
                  </a:cubicBezTo>
                  <a:cubicBezTo>
                    <a:pt x="2126" y="332"/>
                    <a:pt x="2163" y="651"/>
                    <a:pt x="2183" y="971"/>
                  </a:cubicBezTo>
                  <a:cubicBezTo>
                    <a:pt x="2204" y="1320"/>
                    <a:pt x="2259" y="2464"/>
                    <a:pt x="1747" y="2464"/>
                  </a:cubicBezTo>
                  <a:cubicBezTo>
                    <a:pt x="1675" y="2464"/>
                    <a:pt x="1592" y="2441"/>
                    <a:pt x="1496" y="2391"/>
                  </a:cubicBezTo>
                  <a:cubicBezTo>
                    <a:pt x="1088" y="2175"/>
                    <a:pt x="939" y="1672"/>
                    <a:pt x="855" y="1252"/>
                  </a:cubicBezTo>
                  <a:cubicBezTo>
                    <a:pt x="830" y="1124"/>
                    <a:pt x="812" y="994"/>
                    <a:pt x="797" y="865"/>
                  </a:cubicBezTo>
                  <a:lnTo>
                    <a:pt x="0" y="950"/>
                  </a:lnTo>
                  <a:lnTo>
                    <a:pt x="430" y="3121"/>
                  </a:lnTo>
                  <a:lnTo>
                    <a:pt x="1334" y="2857"/>
                  </a:lnTo>
                  <a:cubicBezTo>
                    <a:pt x="1334" y="2857"/>
                    <a:pt x="1690" y="2984"/>
                    <a:pt x="1887" y="3092"/>
                  </a:cubicBezTo>
                  <a:cubicBezTo>
                    <a:pt x="2073" y="3195"/>
                    <a:pt x="2254" y="3225"/>
                    <a:pt x="2411" y="3225"/>
                  </a:cubicBezTo>
                  <a:cubicBezTo>
                    <a:pt x="2560" y="3225"/>
                    <a:pt x="2687" y="3198"/>
                    <a:pt x="2775" y="3180"/>
                  </a:cubicBezTo>
                  <a:lnTo>
                    <a:pt x="2147" y="1"/>
                  </a:ln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3"/>
            <p:cNvSpPr/>
            <p:nvPr/>
          </p:nvSpPr>
          <p:spPr>
            <a:xfrm>
              <a:off x="1090681" y="4321765"/>
              <a:ext cx="43586" cy="151050"/>
            </a:xfrm>
            <a:custGeom>
              <a:avLst/>
              <a:gdLst/>
              <a:ahLst/>
              <a:cxnLst/>
              <a:rect l="l" t="t" r="r" b="b"/>
              <a:pathLst>
                <a:path w="988" h="3424" extrusionOk="0">
                  <a:moveTo>
                    <a:pt x="320" y="1"/>
                  </a:moveTo>
                  <a:lnTo>
                    <a:pt x="111" y="39"/>
                  </a:lnTo>
                  <a:cubicBezTo>
                    <a:pt x="43" y="54"/>
                    <a:pt x="0" y="119"/>
                    <a:pt x="13" y="187"/>
                  </a:cubicBezTo>
                  <a:lnTo>
                    <a:pt x="633" y="3323"/>
                  </a:lnTo>
                  <a:cubicBezTo>
                    <a:pt x="646" y="3383"/>
                    <a:pt x="699" y="3423"/>
                    <a:pt x="757" y="3423"/>
                  </a:cubicBezTo>
                  <a:cubicBezTo>
                    <a:pt x="764" y="3423"/>
                    <a:pt x="772" y="3423"/>
                    <a:pt x="780" y="3421"/>
                  </a:cubicBezTo>
                  <a:lnTo>
                    <a:pt x="988" y="3380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3"/>
            <p:cNvSpPr/>
            <p:nvPr/>
          </p:nvSpPr>
          <p:spPr>
            <a:xfrm>
              <a:off x="1092798" y="4321765"/>
              <a:ext cx="41468" cy="151050"/>
            </a:xfrm>
            <a:custGeom>
              <a:avLst/>
              <a:gdLst/>
              <a:ahLst/>
              <a:cxnLst/>
              <a:rect l="l" t="t" r="r" b="b"/>
              <a:pathLst>
                <a:path w="940" h="3424" extrusionOk="0">
                  <a:moveTo>
                    <a:pt x="270" y="1"/>
                  </a:moveTo>
                  <a:lnTo>
                    <a:pt x="63" y="41"/>
                  </a:lnTo>
                  <a:cubicBezTo>
                    <a:pt x="37" y="46"/>
                    <a:pt x="17" y="61"/>
                    <a:pt x="0" y="77"/>
                  </a:cubicBezTo>
                  <a:cubicBezTo>
                    <a:pt x="125" y="571"/>
                    <a:pt x="343" y="1046"/>
                    <a:pt x="466" y="1540"/>
                  </a:cubicBezTo>
                  <a:cubicBezTo>
                    <a:pt x="553" y="1895"/>
                    <a:pt x="613" y="2256"/>
                    <a:pt x="661" y="2619"/>
                  </a:cubicBezTo>
                  <a:cubicBezTo>
                    <a:pt x="698" y="2890"/>
                    <a:pt x="721" y="3153"/>
                    <a:pt x="684" y="3421"/>
                  </a:cubicBezTo>
                  <a:cubicBezTo>
                    <a:pt x="693" y="3423"/>
                    <a:pt x="703" y="3424"/>
                    <a:pt x="712" y="3424"/>
                  </a:cubicBezTo>
                  <a:cubicBezTo>
                    <a:pt x="718" y="3424"/>
                    <a:pt x="725" y="3423"/>
                    <a:pt x="732" y="3421"/>
                  </a:cubicBezTo>
                  <a:lnTo>
                    <a:pt x="940" y="338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3"/>
            <p:cNvSpPr/>
            <p:nvPr/>
          </p:nvSpPr>
          <p:spPr>
            <a:xfrm>
              <a:off x="1008365" y="4372143"/>
              <a:ext cx="77289" cy="76937"/>
            </a:xfrm>
            <a:custGeom>
              <a:avLst/>
              <a:gdLst/>
              <a:ahLst/>
              <a:cxnLst/>
              <a:rect l="l" t="t" r="r" b="b"/>
              <a:pathLst>
                <a:path w="1752" h="1744" extrusionOk="0">
                  <a:moveTo>
                    <a:pt x="1410" y="327"/>
                  </a:moveTo>
                  <a:lnTo>
                    <a:pt x="1577" y="1175"/>
                  </a:lnTo>
                  <a:lnTo>
                    <a:pt x="1282" y="793"/>
                  </a:lnTo>
                  <a:lnTo>
                    <a:pt x="1410" y="327"/>
                  </a:lnTo>
                  <a:close/>
                  <a:moveTo>
                    <a:pt x="769" y="330"/>
                  </a:moveTo>
                  <a:lnTo>
                    <a:pt x="1148" y="820"/>
                  </a:lnTo>
                  <a:lnTo>
                    <a:pt x="984" y="1417"/>
                  </a:lnTo>
                  <a:lnTo>
                    <a:pt x="605" y="926"/>
                  </a:lnTo>
                  <a:lnTo>
                    <a:pt x="769" y="330"/>
                  </a:lnTo>
                  <a:close/>
                  <a:moveTo>
                    <a:pt x="1422" y="1"/>
                  </a:moveTo>
                  <a:cubicBezTo>
                    <a:pt x="1391" y="5"/>
                    <a:pt x="1369" y="17"/>
                    <a:pt x="1362" y="45"/>
                  </a:cubicBezTo>
                  <a:lnTo>
                    <a:pt x="1190" y="672"/>
                  </a:lnTo>
                  <a:lnTo>
                    <a:pt x="792" y="158"/>
                  </a:lnTo>
                  <a:cubicBezTo>
                    <a:pt x="781" y="143"/>
                    <a:pt x="764" y="135"/>
                    <a:pt x="746" y="135"/>
                  </a:cubicBezTo>
                  <a:cubicBezTo>
                    <a:pt x="741" y="135"/>
                    <a:pt x="737" y="135"/>
                    <a:pt x="733" y="136"/>
                  </a:cubicBezTo>
                  <a:cubicBezTo>
                    <a:pt x="708" y="139"/>
                    <a:pt x="692" y="157"/>
                    <a:pt x="685" y="179"/>
                  </a:cubicBezTo>
                  <a:lnTo>
                    <a:pt x="513" y="804"/>
                  </a:lnTo>
                  <a:lnTo>
                    <a:pt x="117" y="291"/>
                  </a:lnTo>
                  <a:cubicBezTo>
                    <a:pt x="105" y="275"/>
                    <a:pt x="87" y="268"/>
                    <a:pt x="68" y="268"/>
                  </a:cubicBezTo>
                  <a:cubicBezTo>
                    <a:pt x="55" y="268"/>
                    <a:pt x="42" y="272"/>
                    <a:pt x="31" y="280"/>
                  </a:cubicBezTo>
                  <a:cubicBezTo>
                    <a:pt x="5" y="301"/>
                    <a:pt x="0" y="339"/>
                    <a:pt x="20" y="365"/>
                  </a:cubicBezTo>
                  <a:lnTo>
                    <a:pt x="474" y="951"/>
                  </a:lnTo>
                  <a:lnTo>
                    <a:pt x="277" y="1666"/>
                  </a:lnTo>
                  <a:cubicBezTo>
                    <a:pt x="267" y="1698"/>
                    <a:pt x="286" y="1731"/>
                    <a:pt x="319" y="1740"/>
                  </a:cubicBezTo>
                  <a:cubicBezTo>
                    <a:pt x="324" y="1743"/>
                    <a:pt x="329" y="1743"/>
                    <a:pt x="334" y="1743"/>
                  </a:cubicBezTo>
                  <a:cubicBezTo>
                    <a:pt x="361" y="1743"/>
                    <a:pt x="386" y="1727"/>
                    <a:pt x="394" y="1696"/>
                  </a:cubicBezTo>
                  <a:lnTo>
                    <a:pt x="566" y="1069"/>
                  </a:lnTo>
                  <a:lnTo>
                    <a:pt x="963" y="1583"/>
                  </a:lnTo>
                  <a:cubicBezTo>
                    <a:pt x="974" y="1599"/>
                    <a:pt x="993" y="1607"/>
                    <a:pt x="1013" y="1607"/>
                  </a:cubicBezTo>
                  <a:cubicBezTo>
                    <a:pt x="1016" y="1607"/>
                    <a:pt x="1019" y="1606"/>
                    <a:pt x="1023" y="1606"/>
                  </a:cubicBezTo>
                  <a:cubicBezTo>
                    <a:pt x="1047" y="1602"/>
                    <a:pt x="1063" y="1585"/>
                    <a:pt x="1070" y="1562"/>
                  </a:cubicBezTo>
                  <a:lnTo>
                    <a:pt x="1242" y="937"/>
                  </a:lnTo>
                  <a:lnTo>
                    <a:pt x="1638" y="1450"/>
                  </a:lnTo>
                  <a:cubicBezTo>
                    <a:pt x="1651" y="1466"/>
                    <a:pt x="1669" y="1474"/>
                    <a:pt x="1687" y="1474"/>
                  </a:cubicBezTo>
                  <a:cubicBezTo>
                    <a:pt x="1695" y="1474"/>
                    <a:pt x="1704" y="1473"/>
                    <a:pt x="1712" y="1469"/>
                  </a:cubicBezTo>
                  <a:cubicBezTo>
                    <a:pt x="1737" y="1457"/>
                    <a:pt x="1752" y="1429"/>
                    <a:pt x="1746" y="1402"/>
                  </a:cubicBezTo>
                  <a:lnTo>
                    <a:pt x="1480" y="49"/>
                  </a:lnTo>
                  <a:cubicBezTo>
                    <a:pt x="1474" y="22"/>
                    <a:pt x="1449" y="2"/>
                    <a:pt x="14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3"/>
            <p:cNvSpPr/>
            <p:nvPr/>
          </p:nvSpPr>
          <p:spPr>
            <a:xfrm>
              <a:off x="709759" y="4351321"/>
              <a:ext cx="336553" cy="178357"/>
            </a:xfrm>
            <a:custGeom>
              <a:avLst/>
              <a:gdLst/>
              <a:ahLst/>
              <a:cxnLst/>
              <a:rect l="l" t="t" r="r" b="b"/>
              <a:pathLst>
                <a:path w="7629" h="4043" extrusionOk="0">
                  <a:moveTo>
                    <a:pt x="7127" y="0"/>
                  </a:moveTo>
                  <a:cubicBezTo>
                    <a:pt x="7124" y="0"/>
                    <a:pt x="7120" y="1"/>
                    <a:pt x="7117" y="1"/>
                  </a:cubicBezTo>
                  <a:cubicBezTo>
                    <a:pt x="6480" y="53"/>
                    <a:pt x="3210" y="324"/>
                    <a:pt x="1755" y="488"/>
                  </a:cubicBezTo>
                  <a:cubicBezTo>
                    <a:pt x="718" y="605"/>
                    <a:pt x="0" y="1469"/>
                    <a:pt x="148" y="2451"/>
                  </a:cubicBezTo>
                  <a:cubicBezTo>
                    <a:pt x="295" y="3432"/>
                    <a:pt x="1229" y="4042"/>
                    <a:pt x="2272" y="4042"/>
                  </a:cubicBezTo>
                  <a:cubicBezTo>
                    <a:pt x="3606" y="4042"/>
                    <a:pt x="6942" y="2953"/>
                    <a:pt x="7543" y="2753"/>
                  </a:cubicBezTo>
                  <a:cubicBezTo>
                    <a:pt x="7597" y="2736"/>
                    <a:pt x="7629" y="2682"/>
                    <a:pt x="7621" y="2624"/>
                  </a:cubicBezTo>
                  <a:lnTo>
                    <a:pt x="7242" y="103"/>
                  </a:lnTo>
                  <a:cubicBezTo>
                    <a:pt x="7233" y="44"/>
                    <a:pt x="7185" y="0"/>
                    <a:pt x="7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3"/>
            <p:cNvSpPr/>
            <p:nvPr/>
          </p:nvSpPr>
          <p:spPr>
            <a:xfrm>
              <a:off x="728067" y="4351321"/>
              <a:ext cx="318246" cy="178401"/>
            </a:xfrm>
            <a:custGeom>
              <a:avLst/>
              <a:gdLst/>
              <a:ahLst/>
              <a:cxnLst/>
              <a:rect l="l" t="t" r="r" b="b"/>
              <a:pathLst>
                <a:path w="7214" h="4044" extrusionOk="0">
                  <a:moveTo>
                    <a:pt x="6712" y="0"/>
                  </a:moveTo>
                  <a:cubicBezTo>
                    <a:pt x="6709" y="0"/>
                    <a:pt x="6705" y="1"/>
                    <a:pt x="6702" y="1"/>
                  </a:cubicBezTo>
                  <a:cubicBezTo>
                    <a:pt x="6675" y="4"/>
                    <a:pt x="6641" y="6"/>
                    <a:pt x="6606" y="9"/>
                  </a:cubicBezTo>
                  <a:cubicBezTo>
                    <a:pt x="6312" y="633"/>
                    <a:pt x="5929" y="1212"/>
                    <a:pt x="5440" y="1702"/>
                  </a:cubicBezTo>
                  <a:cubicBezTo>
                    <a:pt x="4906" y="2238"/>
                    <a:pt x="4264" y="2647"/>
                    <a:pt x="3582" y="2971"/>
                  </a:cubicBezTo>
                  <a:cubicBezTo>
                    <a:pt x="2885" y="3299"/>
                    <a:pt x="2134" y="3501"/>
                    <a:pt x="1363" y="3518"/>
                  </a:cubicBezTo>
                  <a:cubicBezTo>
                    <a:pt x="1345" y="3519"/>
                    <a:pt x="1327" y="3519"/>
                    <a:pt x="1309" y="3519"/>
                  </a:cubicBezTo>
                  <a:cubicBezTo>
                    <a:pt x="852" y="3519"/>
                    <a:pt x="386" y="3392"/>
                    <a:pt x="0" y="3144"/>
                  </a:cubicBezTo>
                  <a:lnTo>
                    <a:pt x="0" y="3144"/>
                  </a:lnTo>
                  <a:cubicBezTo>
                    <a:pt x="379" y="3712"/>
                    <a:pt x="1088" y="4044"/>
                    <a:pt x="1858" y="4044"/>
                  </a:cubicBezTo>
                  <a:cubicBezTo>
                    <a:pt x="3192" y="4044"/>
                    <a:pt x="6528" y="2955"/>
                    <a:pt x="7128" y="2755"/>
                  </a:cubicBezTo>
                  <a:cubicBezTo>
                    <a:pt x="7182" y="2737"/>
                    <a:pt x="7214" y="2683"/>
                    <a:pt x="7206" y="2625"/>
                  </a:cubicBezTo>
                  <a:lnTo>
                    <a:pt x="6827" y="103"/>
                  </a:lnTo>
                  <a:cubicBezTo>
                    <a:pt x="6818" y="44"/>
                    <a:pt x="6770" y="0"/>
                    <a:pt x="6712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3"/>
            <p:cNvSpPr/>
            <p:nvPr/>
          </p:nvSpPr>
          <p:spPr>
            <a:xfrm>
              <a:off x="1120546" y="4222289"/>
              <a:ext cx="76628" cy="73099"/>
            </a:xfrm>
            <a:custGeom>
              <a:avLst/>
              <a:gdLst/>
              <a:ahLst/>
              <a:cxnLst/>
              <a:rect l="l" t="t" r="r" b="b"/>
              <a:pathLst>
                <a:path w="1737" h="1657" extrusionOk="0">
                  <a:moveTo>
                    <a:pt x="898" y="0"/>
                  </a:moveTo>
                  <a:cubicBezTo>
                    <a:pt x="602" y="0"/>
                    <a:pt x="349" y="48"/>
                    <a:pt x="333" y="163"/>
                  </a:cubicBezTo>
                  <a:cubicBezTo>
                    <a:pt x="318" y="340"/>
                    <a:pt x="757" y="372"/>
                    <a:pt x="757" y="372"/>
                  </a:cubicBezTo>
                  <a:cubicBezTo>
                    <a:pt x="757" y="372"/>
                    <a:pt x="551" y="408"/>
                    <a:pt x="426" y="435"/>
                  </a:cubicBezTo>
                  <a:cubicBezTo>
                    <a:pt x="359" y="450"/>
                    <a:pt x="158" y="464"/>
                    <a:pt x="112" y="582"/>
                  </a:cubicBezTo>
                  <a:cubicBezTo>
                    <a:pt x="65" y="702"/>
                    <a:pt x="170" y="791"/>
                    <a:pt x="170" y="791"/>
                  </a:cubicBezTo>
                  <a:cubicBezTo>
                    <a:pt x="1" y="970"/>
                    <a:pt x="359" y="1200"/>
                    <a:pt x="359" y="1200"/>
                  </a:cubicBezTo>
                  <a:cubicBezTo>
                    <a:pt x="406" y="1394"/>
                    <a:pt x="637" y="1517"/>
                    <a:pt x="801" y="1571"/>
                  </a:cubicBezTo>
                  <a:cubicBezTo>
                    <a:pt x="897" y="1602"/>
                    <a:pt x="1044" y="1656"/>
                    <a:pt x="1217" y="1656"/>
                  </a:cubicBezTo>
                  <a:cubicBezTo>
                    <a:pt x="1296" y="1656"/>
                    <a:pt x="1380" y="1645"/>
                    <a:pt x="1466" y="1615"/>
                  </a:cubicBezTo>
                  <a:cubicBezTo>
                    <a:pt x="1679" y="1539"/>
                    <a:pt x="1736" y="1143"/>
                    <a:pt x="1736" y="840"/>
                  </a:cubicBezTo>
                  <a:cubicBezTo>
                    <a:pt x="1736" y="397"/>
                    <a:pt x="1537" y="63"/>
                    <a:pt x="1366" y="37"/>
                  </a:cubicBezTo>
                  <a:cubicBezTo>
                    <a:pt x="1217" y="13"/>
                    <a:pt x="1052" y="0"/>
                    <a:pt x="898" y="0"/>
                  </a:cubicBezTo>
                  <a:close/>
                </a:path>
              </a:pathLst>
            </a:custGeom>
            <a:solidFill>
              <a:srgbClr val="E7D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3"/>
            <p:cNvSpPr/>
            <p:nvPr/>
          </p:nvSpPr>
          <p:spPr>
            <a:xfrm>
              <a:off x="1137000" y="4252550"/>
              <a:ext cx="60129" cy="42836"/>
            </a:xfrm>
            <a:custGeom>
              <a:avLst/>
              <a:gdLst/>
              <a:ahLst/>
              <a:cxnLst/>
              <a:rect l="l" t="t" r="r" b="b"/>
              <a:pathLst>
                <a:path w="1363" h="971" extrusionOk="0">
                  <a:moveTo>
                    <a:pt x="1353" y="0"/>
                  </a:moveTo>
                  <a:cubicBezTo>
                    <a:pt x="1334" y="132"/>
                    <a:pt x="1282" y="262"/>
                    <a:pt x="1188" y="379"/>
                  </a:cubicBezTo>
                  <a:cubicBezTo>
                    <a:pt x="1038" y="569"/>
                    <a:pt x="772" y="655"/>
                    <a:pt x="501" y="655"/>
                  </a:cubicBezTo>
                  <a:cubicBezTo>
                    <a:pt x="327" y="655"/>
                    <a:pt x="151" y="620"/>
                    <a:pt x="1" y="554"/>
                  </a:cubicBezTo>
                  <a:lnTo>
                    <a:pt x="1" y="554"/>
                  </a:lnTo>
                  <a:cubicBezTo>
                    <a:pt x="67" y="725"/>
                    <a:pt x="275" y="835"/>
                    <a:pt x="427" y="885"/>
                  </a:cubicBezTo>
                  <a:cubicBezTo>
                    <a:pt x="522" y="916"/>
                    <a:pt x="670" y="970"/>
                    <a:pt x="842" y="970"/>
                  </a:cubicBezTo>
                  <a:cubicBezTo>
                    <a:pt x="921" y="970"/>
                    <a:pt x="1005" y="959"/>
                    <a:pt x="1091" y="929"/>
                  </a:cubicBezTo>
                  <a:cubicBezTo>
                    <a:pt x="1304" y="853"/>
                    <a:pt x="1362" y="457"/>
                    <a:pt x="1362" y="154"/>
                  </a:cubicBezTo>
                  <a:cubicBezTo>
                    <a:pt x="1362" y="101"/>
                    <a:pt x="1359" y="49"/>
                    <a:pt x="1353" y="0"/>
                  </a:cubicBezTo>
                  <a:close/>
                </a:path>
              </a:pathLst>
            </a:custGeom>
            <a:solidFill>
              <a:srgbClr val="E7D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33"/>
          <p:cNvGrpSpPr/>
          <p:nvPr/>
        </p:nvGrpSpPr>
        <p:grpSpPr>
          <a:xfrm>
            <a:off x="2477729" y="2089650"/>
            <a:ext cx="1430738" cy="1840257"/>
            <a:chOff x="2423179" y="218800"/>
            <a:chExt cx="1430738" cy="1840257"/>
          </a:xfrm>
        </p:grpSpPr>
        <p:sp>
          <p:nvSpPr>
            <p:cNvPr id="907" name="Google Shape;907;p33"/>
            <p:cNvSpPr/>
            <p:nvPr/>
          </p:nvSpPr>
          <p:spPr>
            <a:xfrm>
              <a:off x="2423179" y="218800"/>
              <a:ext cx="1430738" cy="1840257"/>
            </a:xfrm>
            <a:custGeom>
              <a:avLst/>
              <a:gdLst/>
              <a:ahLst/>
              <a:cxnLst/>
              <a:rect l="l" t="t" r="r" b="b"/>
              <a:pathLst>
                <a:path w="32432" h="41715" extrusionOk="0">
                  <a:moveTo>
                    <a:pt x="5558" y="1"/>
                  </a:moveTo>
                  <a:cubicBezTo>
                    <a:pt x="4566" y="1"/>
                    <a:pt x="3578" y="315"/>
                    <a:pt x="2793" y="944"/>
                  </a:cubicBezTo>
                  <a:cubicBezTo>
                    <a:pt x="2120" y="1482"/>
                    <a:pt x="1625" y="2231"/>
                    <a:pt x="1366" y="3052"/>
                  </a:cubicBezTo>
                  <a:cubicBezTo>
                    <a:pt x="1163" y="3698"/>
                    <a:pt x="1417" y="4756"/>
                    <a:pt x="1053" y="5259"/>
                  </a:cubicBezTo>
                  <a:cubicBezTo>
                    <a:pt x="152" y="6507"/>
                    <a:pt x="83" y="8321"/>
                    <a:pt x="1059" y="9546"/>
                  </a:cubicBezTo>
                  <a:cubicBezTo>
                    <a:pt x="1515" y="10117"/>
                    <a:pt x="2142" y="10522"/>
                    <a:pt x="2888" y="10731"/>
                  </a:cubicBezTo>
                  <a:cubicBezTo>
                    <a:pt x="2881" y="10729"/>
                    <a:pt x="2874" y="10728"/>
                    <a:pt x="2868" y="10728"/>
                  </a:cubicBezTo>
                  <a:cubicBezTo>
                    <a:pt x="2426" y="10728"/>
                    <a:pt x="1957" y="14604"/>
                    <a:pt x="1928" y="14976"/>
                  </a:cubicBezTo>
                  <a:cubicBezTo>
                    <a:pt x="1806" y="16568"/>
                    <a:pt x="1807" y="18183"/>
                    <a:pt x="2137" y="19751"/>
                  </a:cubicBezTo>
                  <a:cubicBezTo>
                    <a:pt x="2390" y="20957"/>
                    <a:pt x="2851" y="22133"/>
                    <a:pt x="3548" y="23154"/>
                  </a:cubicBezTo>
                  <a:cubicBezTo>
                    <a:pt x="3882" y="23643"/>
                    <a:pt x="4270" y="24099"/>
                    <a:pt x="4712" y="24496"/>
                  </a:cubicBezTo>
                  <a:cubicBezTo>
                    <a:pt x="4959" y="24718"/>
                    <a:pt x="5763" y="25161"/>
                    <a:pt x="5731" y="25550"/>
                  </a:cubicBezTo>
                  <a:cubicBezTo>
                    <a:pt x="5713" y="25771"/>
                    <a:pt x="5146" y="26293"/>
                    <a:pt x="5008" y="26493"/>
                  </a:cubicBezTo>
                  <a:cubicBezTo>
                    <a:pt x="4905" y="26642"/>
                    <a:pt x="3832" y="28441"/>
                    <a:pt x="3886" y="28470"/>
                  </a:cubicBezTo>
                  <a:cubicBezTo>
                    <a:pt x="3586" y="28309"/>
                    <a:pt x="3249" y="28234"/>
                    <a:pt x="2910" y="28234"/>
                  </a:cubicBezTo>
                  <a:cubicBezTo>
                    <a:pt x="2189" y="28234"/>
                    <a:pt x="1459" y="28577"/>
                    <a:pt x="1056" y="29180"/>
                  </a:cubicBezTo>
                  <a:cubicBezTo>
                    <a:pt x="0" y="30760"/>
                    <a:pt x="426" y="33518"/>
                    <a:pt x="1023" y="35194"/>
                  </a:cubicBezTo>
                  <a:cubicBezTo>
                    <a:pt x="1726" y="37166"/>
                    <a:pt x="3110" y="38856"/>
                    <a:pt x="4847" y="40014"/>
                  </a:cubicBezTo>
                  <a:cubicBezTo>
                    <a:pt x="6833" y="41339"/>
                    <a:pt x="9323" y="41585"/>
                    <a:pt x="11648" y="41675"/>
                  </a:cubicBezTo>
                  <a:cubicBezTo>
                    <a:pt x="12247" y="41699"/>
                    <a:pt x="12851" y="41714"/>
                    <a:pt x="13456" y="41714"/>
                  </a:cubicBezTo>
                  <a:cubicBezTo>
                    <a:pt x="15618" y="41714"/>
                    <a:pt x="17795" y="41515"/>
                    <a:pt x="19825" y="40756"/>
                  </a:cubicBezTo>
                  <a:cubicBezTo>
                    <a:pt x="22162" y="39882"/>
                    <a:pt x="24314" y="38512"/>
                    <a:pt x="26764" y="37942"/>
                  </a:cubicBezTo>
                  <a:cubicBezTo>
                    <a:pt x="27699" y="37724"/>
                    <a:pt x="28667" y="37628"/>
                    <a:pt x="29561" y="37279"/>
                  </a:cubicBezTo>
                  <a:cubicBezTo>
                    <a:pt x="30357" y="36968"/>
                    <a:pt x="31171" y="36384"/>
                    <a:pt x="31432" y="35529"/>
                  </a:cubicBezTo>
                  <a:cubicBezTo>
                    <a:pt x="31510" y="35275"/>
                    <a:pt x="31543" y="34995"/>
                    <a:pt x="31547" y="34701"/>
                  </a:cubicBezTo>
                  <a:cubicBezTo>
                    <a:pt x="31558" y="33906"/>
                    <a:pt x="31365" y="33018"/>
                    <a:pt x="31311" y="32298"/>
                  </a:cubicBezTo>
                  <a:cubicBezTo>
                    <a:pt x="31257" y="31587"/>
                    <a:pt x="31200" y="30867"/>
                    <a:pt x="30974" y="30191"/>
                  </a:cubicBezTo>
                  <a:cubicBezTo>
                    <a:pt x="30834" y="29772"/>
                    <a:pt x="30632" y="29377"/>
                    <a:pt x="30429" y="28984"/>
                  </a:cubicBezTo>
                  <a:cubicBezTo>
                    <a:pt x="30188" y="28516"/>
                    <a:pt x="29947" y="28046"/>
                    <a:pt x="29707" y="27578"/>
                  </a:cubicBezTo>
                  <a:cubicBezTo>
                    <a:pt x="29511" y="27198"/>
                    <a:pt x="29313" y="26811"/>
                    <a:pt x="29241" y="26390"/>
                  </a:cubicBezTo>
                  <a:cubicBezTo>
                    <a:pt x="29091" y="25527"/>
                    <a:pt x="29768" y="24282"/>
                    <a:pt x="30040" y="23439"/>
                  </a:cubicBezTo>
                  <a:cubicBezTo>
                    <a:pt x="30374" y="22409"/>
                    <a:pt x="30706" y="21377"/>
                    <a:pt x="31039" y="20345"/>
                  </a:cubicBezTo>
                  <a:cubicBezTo>
                    <a:pt x="31468" y="19019"/>
                    <a:pt x="31898" y="17690"/>
                    <a:pt x="32325" y="16362"/>
                  </a:cubicBezTo>
                  <a:cubicBezTo>
                    <a:pt x="32431" y="16031"/>
                    <a:pt x="31011" y="14827"/>
                    <a:pt x="30797" y="14562"/>
                  </a:cubicBezTo>
                  <a:cubicBezTo>
                    <a:pt x="30266" y="13909"/>
                    <a:pt x="29765" y="13181"/>
                    <a:pt x="28979" y="12811"/>
                  </a:cubicBezTo>
                  <a:cubicBezTo>
                    <a:pt x="28520" y="12594"/>
                    <a:pt x="28018" y="12526"/>
                    <a:pt x="27508" y="12526"/>
                  </a:cubicBezTo>
                  <a:cubicBezTo>
                    <a:pt x="27095" y="12526"/>
                    <a:pt x="26677" y="12570"/>
                    <a:pt x="26269" y="12616"/>
                  </a:cubicBezTo>
                  <a:cubicBezTo>
                    <a:pt x="25523" y="12700"/>
                    <a:pt x="25454" y="13923"/>
                    <a:pt x="25267" y="14518"/>
                  </a:cubicBezTo>
                  <a:cubicBezTo>
                    <a:pt x="25238" y="14611"/>
                    <a:pt x="25204" y="14712"/>
                    <a:pt x="25123" y="14768"/>
                  </a:cubicBezTo>
                  <a:cubicBezTo>
                    <a:pt x="25044" y="14823"/>
                    <a:pt x="24941" y="14820"/>
                    <a:pt x="24845" y="14833"/>
                  </a:cubicBezTo>
                  <a:cubicBezTo>
                    <a:pt x="24515" y="14876"/>
                    <a:pt x="24240" y="15124"/>
                    <a:pt x="24077" y="15416"/>
                  </a:cubicBezTo>
                  <a:cubicBezTo>
                    <a:pt x="23426" y="16582"/>
                    <a:pt x="23496" y="18216"/>
                    <a:pt x="22711" y="19269"/>
                  </a:cubicBezTo>
                  <a:cubicBezTo>
                    <a:pt x="22551" y="18362"/>
                    <a:pt x="22738" y="17280"/>
                    <a:pt x="22713" y="16343"/>
                  </a:cubicBezTo>
                  <a:cubicBezTo>
                    <a:pt x="22686" y="15338"/>
                    <a:pt x="22619" y="14334"/>
                    <a:pt x="22513" y="13333"/>
                  </a:cubicBezTo>
                  <a:cubicBezTo>
                    <a:pt x="22475" y="12988"/>
                    <a:pt x="22434" y="12643"/>
                    <a:pt x="22437" y="12296"/>
                  </a:cubicBezTo>
                  <a:cubicBezTo>
                    <a:pt x="22439" y="11949"/>
                    <a:pt x="22487" y="11603"/>
                    <a:pt x="22466" y="11256"/>
                  </a:cubicBezTo>
                  <a:cubicBezTo>
                    <a:pt x="22291" y="8429"/>
                    <a:pt x="19002" y="6091"/>
                    <a:pt x="16625" y="5135"/>
                  </a:cubicBezTo>
                  <a:cubicBezTo>
                    <a:pt x="15333" y="4616"/>
                    <a:pt x="14009" y="4648"/>
                    <a:pt x="12721" y="4292"/>
                  </a:cubicBezTo>
                  <a:cubicBezTo>
                    <a:pt x="12694" y="3119"/>
                    <a:pt x="12427" y="2034"/>
                    <a:pt x="11560" y="1183"/>
                  </a:cubicBezTo>
                  <a:cubicBezTo>
                    <a:pt x="11009" y="644"/>
                    <a:pt x="10293" y="282"/>
                    <a:pt x="9536" y="142"/>
                  </a:cubicBezTo>
                  <a:cubicBezTo>
                    <a:pt x="9304" y="99"/>
                    <a:pt x="9064" y="73"/>
                    <a:pt x="8825" y="73"/>
                  </a:cubicBezTo>
                  <a:cubicBezTo>
                    <a:pt x="8687" y="73"/>
                    <a:pt x="8550" y="82"/>
                    <a:pt x="8414" y="100"/>
                  </a:cubicBezTo>
                  <a:cubicBezTo>
                    <a:pt x="8238" y="124"/>
                    <a:pt x="7653" y="399"/>
                    <a:pt x="7465" y="399"/>
                  </a:cubicBezTo>
                  <a:cubicBezTo>
                    <a:pt x="7449" y="399"/>
                    <a:pt x="7436" y="397"/>
                    <a:pt x="7427" y="393"/>
                  </a:cubicBezTo>
                  <a:cubicBezTo>
                    <a:pt x="6838" y="131"/>
                    <a:pt x="6197" y="1"/>
                    <a:pt x="55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dist="47625" dir="2880000" algn="bl" rotWithShape="0">
                <a:schemeClr val="accent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3"/>
            <p:cNvSpPr/>
            <p:nvPr/>
          </p:nvSpPr>
          <p:spPr>
            <a:xfrm>
              <a:off x="2657908" y="1419264"/>
              <a:ext cx="187886" cy="527218"/>
            </a:xfrm>
            <a:custGeom>
              <a:avLst/>
              <a:gdLst/>
              <a:ahLst/>
              <a:cxnLst/>
              <a:rect l="l" t="t" r="r" b="b"/>
              <a:pathLst>
                <a:path w="4259" h="11951" extrusionOk="0">
                  <a:moveTo>
                    <a:pt x="1744" y="1"/>
                  </a:moveTo>
                  <a:cubicBezTo>
                    <a:pt x="1732" y="1"/>
                    <a:pt x="1720" y="9"/>
                    <a:pt x="1711" y="27"/>
                  </a:cubicBezTo>
                  <a:cubicBezTo>
                    <a:pt x="1395" y="650"/>
                    <a:pt x="992" y="1100"/>
                    <a:pt x="725" y="1646"/>
                  </a:cubicBezTo>
                  <a:cubicBezTo>
                    <a:pt x="593" y="1937"/>
                    <a:pt x="498" y="2223"/>
                    <a:pt x="449" y="2549"/>
                  </a:cubicBezTo>
                  <a:cubicBezTo>
                    <a:pt x="421" y="2713"/>
                    <a:pt x="393" y="2885"/>
                    <a:pt x="362" y="3074"/>
                  </a:cubicBezTo>
                  <a:cubicBezTo>
                    <a:pt x="337" y="3262"/>
                    <a:pt x="310" y="3467"/>
                    <a:pt x="279" y="3700"/>
                  </a:cubicBezTo>
                  <a:cubicBezTo>
                    <a:pt x="119" y="4865"/>
                    <a:pt x="0" y="5994"/>
                    <a:pt x="513" y="7072"/>
                  </a:cubicBezTo>
                  <a:cubicBezTo>
                    <a:pt x="618" y="7304"/>
                    <a:pt x="751" y="7519"/>
                    <a:pt x="877" y="7737"/>
                  </a:cubicBezTo>
                  <a:cubicBezTo>
                    <a:pt x="1001" y="7954"/>
                    <a:pt x="1123" y="8170"/>
                    <a:pt x="1241" y="8399"/>
                  </a:cubicBezTo>
                  <a:cubicBezTo>
                    <a:pt x="1567" y="9084"/>
                    <a:pt x="1803" y="9870"/>
                    <a:pt x="2268" y="10453"/>
                  </a:cubicBezTo>
                  <a:cubicBezTo>
                    <a:pt x="2355" y="10557"/>
                    <a:pt x="2485" y="10660"/>
                    <a:pt x="2639" y="10767"/>
                  </a:cubicBezTo>
                  <a:cubicBezTo>
                    <a:pt x="2715" y="10818"/>
                    <a:pt x="2798" y="10874"/>
                    <a:pt x="2884" y="10931"/>
                  </a:cubicBezTo>
                  <a:cubicBezTo>
                    <a:pt x="2976" y="10985"/>
                    <a:pt x="3070" y="11042"/>
                    <a:pt x="3165" y="11098"/>
                  </a:cubicBezTo>
                  <a:cubicBezTo>
                    <a:pt x="3356" y="11212"/>
                    <a:pt x="3544" y="11341"/>
                    <a:pt x="3735" y="11478"/>
                  </a:cubicBezTo>
                  <a:cubicBezTo>
                    <a:pt x="3927" y="11613"/>
                    <a:pt x="4107" y="11767"/>
                    <a:pt x="4258" y="11950"/>
                  </a:cubicBezTo>
                  <a:cubicBezTo>
                    <a:pt x="4143" y="11741"/>
                    <a:pt x="4065" y="11519"/>
                    <a:pt x="4016" y="11294"/>
                  </a:cubicBezTo>
                  <a:cubicBezTo>
                    <a:pt x="3964" y="11072"/>
                    <a:pt x="3955" y="10842"/>
                    <a:pt x="3945" y="10633"/>
                  </a:cubicBezTo>
                  <a:cubicBezTo>
                    <a:pt x="3944" y="10529"/>
                    <a:pt x="3943" y="10427"/>
                    <a:pt x="3942" y="10329"/>
                  </a:cubicBezTo>
                  <a:cubicBezTo>
                    <a:pt x="3945" y="10232"/>
                    <a:pt x="3948" y="10137"/>
                    <a:pt x="3951" y="10050"/>
                  </a:cubicBezTo>
                  <a:cubicBezTo>
                    <a:pt x="3955" y="9876"/>
                    <a:pt x="3951" y="9727"/>
                    <a:pt x="3921" y="9612"/>
                  </a:cubicBezTo>
                  <a:cubicBezTo>
                    <a:pt x="3779" y="8971"/>
                    <a:pt x="3392" y="8367"/>
                    <a:pt x="3280" y="7703"/>
                  </a:cubicBezTo>
                  <a:cubicBezTo>
                    <a:pt x="3234" y="7485"/>
                    <a:pt x="3226" y="7266"/>
                    <a:pt x="3229" y="7049"/>
                  </a:cubicBezTo>
                  <a:cubicBezTo>
                    <a:pt x="3228" y="6833"/>
                    <a:pt x="3231" y="6620"/>
                    <a:pt x="3239" y="6403"/>
                  </a:cubicBezTo>
                  <a:cubicBezTo>
                    <a:pt x="3251" y="5413"/>
                    <a:pt x="2856" y="4611"/>
                    <a:pt x="2608" y="3611"/>
                  </a:cubicBezTo>
                  <a:cubicBezTo>
                    <a:pt x="2563" y="3417"/>
                    <a:pt x="2524" y="3238"/>
                    <a:pt x="2496" y="3074"/>
                  </a:cubicBezTo>
                  <a:cubicBezTo>
                    <a:pt x="2473" y="2909"/>
                    <a:pt x="2452" y="2758"/>
                    <a:pt x="2432" y="2613"/>
                  </a:cubicBezTo>
                  <a:cubicBezTo>
                    <a:pt x="2381" y="2323"/>
                    <a:pt x="2358" y="2067"/>
                    <a:pt x="2261" y="1786"/>
                  </a:cubicBezTo>
                  <a:cubicBezTo>
                    <a:pt x="2094" y="1260"/>
                    <a:pt x="1833" y="741"/>
                    <a:pt x="1776" y="41"/>
                  </a:cubicBezTo>
                  <a:cubicBezTo>
                    <a:pt x="1773" y="15"/>
                    <a:pt x="1759" y="1"/>
                    <a:pt x="17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3"/>
            <p:cNvSpPr/>
            <p:nvPr/>
          </p:nvSpPr>
          <p:spPr>
            <a:xfrm>
              <a:off x="2692758" y="1473348"/>
              <a:ext cx="118449" cy="419401"/>
            </a:xfrm>
            <a:custGeom>
              <a:avLst/>
              <a:gdLst/>
              <a:ahLst/>
              <a:cxnLst/>
              <a:rect l="l" t="t" r="r" b="b"/>
              <a:pathLst>
                <a:path w="2685" h="9507" extrusionOk="0">
                  <a:moveTo>
                    <a:pt x="758" y="0"/>
                  </a:moveTo>
                  <a:cubicBezTo>
                    <a:pt x="564" y="675"/>
                    <a:pt x="432" y="1235"/>
                    <a:pt x="303" y="1801"/>
                  </a:cubicBezTo>
                  <a:cubicBezTo>
                    <a:pt x="241" y="2083"/>
                    <a:pt x="194" y="2369"/>
                    <a:pt x="136" y="2673"/>
                  </a:cubicBezTo>
                  <a:cubicBezTo>
                    <a:pt x="94" y="2976"/>
                    <a:pt x="46" y="3298"/>
                    <a:pt x="15" y="3655"/>
                  </a:cubicBezTo>
                  <a:cubicBezTo>
                    <a:pt x="0" y="3917"/>
                    <a:pt x="17" y="4184"/>
                    <a:pt x="70" y="4444"/>
                  </a:cubicBezTo>
                  <a:cubicBezTo>
                    <a:pt x="128" y="4706"/>
                    <a:pt x="202" y="4964"/>
                    <a:pt x="290" y="5216"/>
                  </a:cubicBezTo>
                  <a:cubicBezTo>
                    <a:pt x="423" y="5560"/>
                    <a:pt x="607" y="5841"/>
                    <a:pt x="794" y="6139"/>
                  </a:cubicBezTo>
                  <a:cubicBezTo>
                    <a:pt x="947" y="6397"/>
                    <a:pt x="1072" y="6677"/>
                    <a:pt x="1209" y="6955"/>
                  </a:cubicBezTo>
                  <a:cubicBezTo>
                    <a:pt x="1273" y="7097"/>
                    <a:pt x="1336" y="7239"/>
                    <a:pt x="1400" y="7379"/>
                  </a:cubicBezTo>
                  <a:lnTo>
                    <a:pt x="1609" y="7795"/>
                  </a:lnTo>
                  <a:cubicBezTo>
                    <a:pt x="1741" y="8073"/>
                    <a:pt x="1904" y="8424"/>
                    <a:pt x="2071" y="8754"/>
                  </a:cubicBezTo>
                  <a:cubicBezTo>
                    <a:pt x="2256" y="9074"/>
                    <a:pt x="2450" y="9369"/>
                    <a:pt x="2685" y="9507"/>
                  </a:cubicBezTo>
                  <a:cubicBezTo>
                    <a:pt x="2675" y="9240"/>
                    <a:pt x="2553" y="8916"/>
                    <a:pt x="2396" y="8591"/>
                  </a:cubicBezTo>
                  <a:cubicBezTo>
                    <a:pt x="2257" y="8258"/>
                    <a:pt x="2077" y="7926"/>
                    <a:pt x="1998" y="7635"/>
                  </a:cubicBezTo>
                  <a:lnTo>
                    <a:pt x="1863" y="7204"/>
                  </a:lnTo>
                  <a:cubicBezTo>
                    <a:pt x="1824" y="7058"/>
                    <a:pt x="1789" y="6912"/>
                    <a:pt x="1755" y="6766"/>
                  </a:cubicBezTo>
                  <a:cubicBezTo>
                    <a:pt x="1682" y="6477"/>
                    <a:pt x="1646" y="6183"/>
                    <a:pt x="1642" y="5898"/>
                  </a:cubicBezTo>
                  <a:cubicBezTo>
                    <a:pt x="1631" y="5570"/>
                    <a:pt x="1706" y="5250"/>
                    <a:pt x="1671" y="4920"/>
                  </a:cubicBezTo>
                  <a:cubicBezTo>
                    <a:pt x="1655" y="4675"/>
                    <a:pt x="1646" y="4430"/>
                    <a:pt x="1610" y="4192"/>
                  </a:cubicBezTo>
                  <a:cubicBezTo>
                    <a:pt x="1579" y="3953"/>
                    <a:pt x="1543" y="3718"/>
                    <a:pt x="1459" y="3491"/>
                  </a:cubicBezTo>
                  <a:cubicBezTo>
                    <a:pt x="1354" y="3181"/>
                    <a:pt x="1268" y="2893"/>
                    <a:pt x="1182" y="2618"/>
                  </a:cubicBezTo>
                  <a:cubicBezTo>
                    <a:pt x="1111" y="2341"/>
                    <a:pt x="1033" y="2074"/>
                    <a:pt x="975" y="1802"/>
                  </a:cubicBezTo>
                  <a:cubicBezTo>
                    <a:pt x="865" y="1260"/>
                    <a:pt x="773" y="699"/>
                    <a:pt x="758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3"/>
            <p:cNvSpPr/>
            <p:nvPr/>
          </p:nvSpPr>
          <p:spPr>
            <a:xfrm>
              <a:off x="2671804" y="1440527"/>
              <a:ext cx="155770" cy="477810"/>
            </a:xfrm>
            <a:custGeom>
              <a:avLst/>
              <a:gdLst/>
              <a:ahLst/>
              <a:cxnLst/>
              <a:rect l="l" t="t" r="r" b="b"/>
              <a:pathLst>
                <a:path w="3531" h="10831" extrusionOk="0">
                  <a:moveTo>
                    <a:pt x="1339" y="1"/>
                  </a:moveTo>
                  <a:cubicBezTo>
                    <a:pt x="1318" y="1"/>
                    <a:pt x="1300" y="20"/>
                    <a:pt x="1295" y="45"/>
                  </a:cubicBezTo>
                  <a:cubicBezTo>
                    <a:pt x="1295" y="45"/>
                    <a:pt x="1250" y="247"/>
                    <a:pt x="1216" y="554"/>
                  </a:cubicBezTo>
                  <a:cubicBezTo>
                    <a:pt x="1196" y="707"/>
                    <a:pt x="1173" y="885"/>
                    <a:pt x="1149" y="1077"/>
                  </a:cubicBezTo>
                  <a:cubicBezTo>
                    <a:pt x="1134" y="1269"/>
                    <a:pt x="1118" y="1474"/>
                    <a:pt x="1103" y="1679"/>
                  </a:cubicBezTo>
                  <a:cubicBezTo>
                    <a:pt x="1082" y="1883"/>
                    <a:pt x="1087" y="2089"/>
                    <a:pt x="1080" y="2282"/>
                  </a:cubicBezTo>
                  <a:cubicBezTo>
                    <a:pt x="1073" y="2475"/>
                    <a:pt x="1067" y="2655"/>
                    <a:pt x="1075" y="2808"/>
                  </a:cubicBezTo>
                  <a:cubicBezTo>
                    <a:pt x="1085" y="3116"/>
                    <a:pt x="1090" y="3322"/>
                    <a:pt x="1090" y="3322"/>
                  </a:cubicBezTo>
                  <a:cubicBezTo>
                    <a:pt x="1020" y="3061"/>
                    <a:pt x="939" y="2832"/>
                    <a:pt x="857" y="2632"/>
                  </a:cubicBezTo>
                  <a:cubicBezTo>
                    <a:pt x="785" y="2431"/>
                    <a:pt x="710" y="2262"/>
                    <a:pt x="640" y="2125"/>
                  </a:cubicBezTo>
                  <a:cubicBezTo>
                    <a:pt x="499" y="1848"/>
                    <a:pt x="393" y="1700"/>
                    <a:pt x="386" y="1688"/>
                  </a:cubicBezTo>
                  <a:cubicBezTo>
                    <a:pt x="378" y="1677"/>
                    <a:pt x="367" y="1672"/>
                    <a:pt x="356" y="1672"/>
                  </a:cubicBezTo>
                  <a:cubicBezTo>
                    <a:pt x="345" y="1672"/>
                    <a:pt x="334" y="1677"/>
                    <a:pt x="325" y="1688"/>
                  </a:cubicBezTo>
                  <a:cubicBezTo>
                    <a:pt x="308" y="1709"/>
                    <a:pt x="307" y="1743"/>
                    <a:pt x="323" y="1764"/>
                  </a:cubicBezTo>
                  <a:cubicBezTo>
                    <a:pt x="324" y="1766"/>
                    <a:pt x="357" y="1817"/>
                    <a:pt x="410" y="1900"/>
                  </a:cubicBezTo>
                  <a:cubicBezTo>
                    <a:pt x="466" y="1988"/>
                    <a:pt x="540" y="2118"/>
                    <a:pt x="618" y="2287"/>
                  </a:cubicBezTo>
                  <a:cubicBezTo>
                    <a:pt x="697" y="2457"/>
                    <a:pt x="778" y="2666"/>
                    <a:pt x="871" y="2912"/>
                  </a:cubicBezTo>
                  <a:cubicBezTo>
                    <a:pt x="961" y="3159"/>
                    <a:pt x="1035" y="3444"/>
                    <a:pt x="1119" y="3766"/>
                  </a:cubicBezTo>
                  <a:lnTo>
                    <a:pt x="1153" y="4173"/>
                  </a:lnTo>
                  <a:cubicBezTo>
                    <a:pt x="1182" y="4416"/>
                    <a:pt x="1223" y="4740"/>
                    <a:pt x="1272" y="5062"/>
                  </a:cubicBezTo>
                  <a:cubicBezTo>
                    <a:pt x="1377" y="5707"/>
                    <a:pt x="1538" y="6339"/>
                    <a:pt x="1538" y="6339"/>
                  </a:cubicBezTo>
                  <a:cubicBezTo>
                    <a:pt x="1372" y="6022"/>
                    <a:pt x="1190" y="5756"/>
                    <a:pt x="1030" y="5528"/>
                  </a:cubicBezTo>
                  <a:cubicBezTo>
                    <a:pt x="869" y="5302"/>
                    <a:pt x="696" y="5119"/>
                    <a:pt x="561" y="4973"/>
                  </a:cubicBezTo>
                  <a:cubicBezTo>
                    <a:pt x="421" y="4829"/>
                    <a:pt x="298" y="4723"/>
                    <a:pt x="210" y="4652"/>
                  </a:cubicBezTo>
                  <a:cubicBezTo>
                    <a:pt x="166" y="4619"/>
                    <a:pt x="130" y="4592"/>
                    <a:pt x="105" y="4576"/>
                  </a:cubicBezTo>
                  <a:cubicBezTo>
                    <a:pt x="79" y="4560"/>
                    <a:pt x="66" y="4550"/>
                    <a:pt x="64" y="4549"/>
                  </a:cubicBezTo>
                  <a:cubicBezTo>
                    <a:pt x="58" y="4546"/>
                    <a:pt x="52" y="4544"/>
                    <a:pt x="46" y="4544"/>
                  </a:cubicBezTo>
                  <a:cubicBezTo>
                    <a:pt x="29" y="4544"/>
                    <a:pt x="14" y="4557"/>
                    <a:pt x="9" y="4577"/>
                  </a:cubicBezTo>
                  <a:cubicBezTo>
                    <a:pt x="1" y="4604"/>
                    <a:pt x="13" y="4639"/>
                    <a:pt x="33" y="4651"/>
                  </a:cubicBezTo>
                  <a:cubicBezTo>
                    <a:pt x="35" y="4652"/>
                    <a:pt x="52" y="4663"/>
                    <a:pt x="79" y="4682"/>
                  </a:cubicBezTo>
                  <a:cubicBezTo>
                    <a:pt x="108" y="4702"/>
                    <a:pt x="148" y="4731"/>
                    <a:pt x="198" y="4771"/>
                  </a:cubicBezTo>
                  <a:cubicBezTo>
                    <a:pt x="299" y="4850"/>
                    <a:pt x="431" y="4973"/>
                    <a:pt x="588" y="5141"/>
                  </a:cubicBezTo>
                  <a:cubicBezTo>
                    <a:pt x="750" y="5308"/>
                    <a:pt x="926" y="5522"/>
                    <a:pt x="1099" y="5787"/>
                  </a:cubicBezTo>
                  <a:cubicBezTo>
                    <a:pt x="1189" y="5920"/>
                    <a:pt x="1285" y="6063"/>
                    <a:pt x="1375" y="6222"/>
                  </a:cubicBezTo>
                  <a:cubicBezTo>
                    <a:pt x="1465" y="6380"/>
                    <a:pt x="1548" y="6554"/>
                    <a:pt x="1643" y="6740"/>
                  </a:cubicBezTo>
                  <a:cubicBezTo>
                    <a:pt x="1643" y="6740"/>
                    <a:pt x="1688" y="6893"/>
                    <a:pt x="1755" y="7125"/>
                  </a:cubicBezTo>
                  <a:cubicBezTo>
                    <a:pt x="1818" y="7360"/>
                    <a:pt x="1935" y="7659"/>
                    <a:pt x="2038" y="7965"/>
                  </a:cubicBezTo>
                  <a:cubicBezTo>
                    <a:pt x="2152" y="8265"/>
                    <a:pt x="2276" y="8564"/>
                    <a:pt x="2369" y="8786"/>
                  </a:cubicBezTo>
                  <a:cubicBezTo>
                    <a:pt x="2470" y="9006"/>
                    <a:pt x="2539" y="9152"/>
                    <a:pt x="2539" y="9152"/>
                  </a:cubicBezTo>
                  <a:cubicBezTo>
                    <a:pt x="2194" y="8728"/>
                    <a:pt x="1903" y="8416"/>
                    <a:pt x="1660" y="8218"/>
                  </a:cubicBezTo>
                  <a:cubicBezTo>
                    <a:pt x="1434" y="8014"/>
                    <a:pt x="1278" y="7917"/>
                    <a:pt x="1264" y="7909"/>
                  </a:cubicBezTo>
                  <a:cubicBezTo>
                    <a:pt x="1258" y="7905"/>
                    <a:pt x="1251" y="7903"/>
                    <a:pt x="1244" y="7903"/>
                  </a:cubicBezTo>
                  <a:cubicBezTo>
                    <a:pt x="1228" y="7903"/>
                    <a:pt x="1215" y="7914"/>
                    <a:pt x="1209" y="7932"/>
                  </a:cubicBezTo>
                  <a:cubicBezTo>
                    <a:pt x="1201" y="7958"/>
                    <a:pt x="1214" y="7991"/>
                    <a:pt x="1237" y="8004"/>
                  </a:cubicBezTo>
                  <a:cubicBezTo>
                    <a:pt x="1237" y="8004"/>
                    <a:pt x="1286" y="8034"/>
                    <a:pt x="1368" y="8096"/>
                  </a:cubicBezTo>
                  <a:cubicBezTo>
                    <a:pt x="1448" y="8158"/>
                    <a:pt x="1563" y="8250"/>
                    <a:pt x="1706" y="8375"/>
                  </a:cubicBezTo>
                  <a:cubicBezTo>
                    <a:pt x="1845" y="8502"/>
                    <a:pt x="2006" y="8660"/>
                    <a:pt x="2175" y="8858"/>
                  </a:cubicBezTo>
                  <a:cubicBezTo>
                    <a:pt x="2357" y="9049"/>
                    <a:pt x="2539" y="9282"/>
                    <a:pt x="2732" y="9551"/>
                  </a:cubicBezTo>
                  <a:cubicBezTo>
                    <a:pt x="2732" y="9551"/>
                    <a:pt x="2901" y="9868"/>
                    <a:pt x="3072" y="10187"/>
                  </a:cubicBezTo>
                  <a:lnTo>
                    <a:pt x="3445" y="10803"/>
                  </a:lnTo>
                  <a:cubicBezTo>
                    <a:pt x="3456" y="10820"/>
                    <a:pt x="3473" y="10830"/>
                    <a:pt x="3489" y="10830"/>
                  </a:cubicBezTo>
                  <a:cubicBezTo>
                    <a:pt x="3496" y="10830"/>
                    <a:pt x="3502" y="10829"/>
                    <a:pt x="3508" y="10824"/>
                  </a:cubicBezTo>
                  <a:cubicBezTo>
                    <a:pt x="3526" y="10813"/>
                    <a:pt x="3530" y="10782"/>
                    <a:pt x="3516" y="10758"/>
                  </a:cubicBezTo>
                  <a:lnTo>
                    <a:pt x="3146" y="10144"/>
                  </a:lnTo>
                  <a:lnTo>
                    <a:pt x="2807" y="9510"/>
                  </a:lnTo>
                  <a:cubicBezTo>
                    <a:pt x="2706" y="9195"/>
                    <a:pt x="2659" y="8905"/>
                    <a:pt x="2630" y="8655"/>
                  </a:cubicBezTo>
                  <a:cubicBezTo>
                    <a:pt x="2612" y="8401"/>
                    <a:pt x="2622" y="8184"/>
                    <a:pt x="2641" y="8008"/>
                  </a:cubicBezTo>
                  <a:cubicBezTo>
                    <a:pt x="2656" y="7833"/>
                    <a:pt x="2690" y="7697"/>
                    <a:pt x="2719" y="7603"/>
                  </a:cubicBezTo>
                  <a:cubicBezTo>
                    <a:pt x="2747" y="7512"/>
                    <a:pt x="2769" y="7460"/>
                    <a:pt x="2769" y="7460"/>
                  </a:cubicBezTo>
                  <a:cubicBezTo>
                    <a:pt x="2779" y="7436"/>
                    <a:pt x="2771" y="7408"/>
                    <a:pt x="2749" y="7393"/>
                  </a:cubicBezTo>
                  <a:cubicBezTo>
                    <a:pt x="2741" y="7389"/>
                    <a:pt x="2734" y="7387"/>
                    <a:pt x="2726" y="7387"/>
                  </a:cubicBezTo>
                  <a:cubicBezTo>
                    <a:pt x="2712" y="7387"/>
                    <a:pt x="2699" y="7395"/>
                    <a:pt x="2692" y="7410"/>
                  </a:cubicBezTo>
                  <a:cubicBezTo>
                    <a:pt x="2687" y="7425"/>
                    <a:pt x="2615" y="7583"/>
                    <a:pt x="2567" y="7874"/>
                  </a:cubicBezTo>
                  <a:cubicBezTo>
                    <a:pt x="2532" y="8159"/>
                    <a:pt x="2498" y="8589"/>
                    <a:pt x="2618" y="9114"/>
                  </a:cubicBezTo>
                  <a:cubicBezTo>
                    <a:pt x="2618" y="9114"/>
                    <a:pt x="2550" y="8969"/>
                    <a:pt x="2448" y="8752"/>
                  </a:cubicBezTo>
                  <a:cubicBezTo>
                    <a:pt x="2357" y="8529"/>
                    <a:pt x="2233" y="8234"/>
                    <a:pt x="2119" y="7934"/>
                  </a:cubicBezTo>
                  <a:cubicBezTo>
                    <a:pt x="2018" y="7630"/>
                    <a:pt x="1901" y="7331"/>
                    <a:pt x="1838" y="7099"/>
                  </a:cubicBezTo>
                  <a:cubicBezTo>
                    <a:pt x="1771" y="6868"/>
                    <a:pt x="1727" y="6715"/>
                    <a:pt x="1727" y="6715"/>
                  </a:cubicBezTo>
                  <a:cubicBezTo>
                    <a:pt x="1700" y="6511"/>
                    <a:pt x="1705" y="6316"/>
                    <a:pt x="1713" y="6138"/>
                  </a:cubicBezTo>
                  <a:cubicBezTo>
                    <a:pt x="1724" y="5958"/>
                    <a:pt x="1741" y="5795"/>
                    <a:pt x="1773" y="5644"/>
                  </a:cubicBezTo>
                  <a:cubicBezTo>
                    <a:pt x="1841" y="5340"/>
                    <a:pt x="1936" y="5097"/>
                    <a:pt x="2030" y="4906"/>
                  </a:cubicBezTo>
                  <a:cubicBezTo>
                    <a:pt x="2130" y="4714"/>
                    <a:pt x="2235" y="4576"/>
                    <a:pt x="2311" y="4484"/>
                  </a:cubicBezTo>
                  <a:cubicBezTo>
                    <a:pt x="2349" y="4439"/>
                    <a:pt x="2382" y="4404"/>
                    <a:pt x="2404" y="4382"/>
                  </a:cubicBezTo>
                  <a:cubicBezTo>
                    <a:pt x="2426" y="4360"/>
                    <a:pt x="2440" y="4348"/>
                    <a:pt x="2441" y="4347"/>
                  </a:cubicBezTo>
                  <a:cubicBezTo>
                    <a:pt x="2459" y="4331"/>
                    <a:pt x="2462" y="4300"/>
                    <a:pt x="2447" y="4279"/>
                  </a:cubicBezTo>
                  <a:cubicBezTo>
                    <a:pt x="2438" y="4267"/>
                    <a:pt x="2425" y="4260"/>
                    <a:pt x="2412" y="4260"/>
                  </a:cubicBezTo>
                  <a:cubicBezTo>
                    <a:pt x="2404" y="4260"/>
                    <a:pt x="2396" y="4263"/>
                    <a:pt x="2389" y="4269"/>
                  </a:cubicBezTo>
                  <a:cubicBezTo>
                    <a:pt x="2387" y="4269"/>
                    <a:pt x="2375" y="4281"/>
                    <a:pt x="2356" y="4299"/>
                  </a:cubicBezTo>
                  <a:cubicBezTo>
                    <a:pt x="2336" y="4319"/>
                    <a:pt x="2307" y="4350"/>
                    <a:pt x="2273" y="4389"/>
                  </a:cubicBezTo>
                  <a:cubicBezTo>
                    <a:pt x="2204" y="4467"/>
                    <a:pt x="2110" y="4588"/>
                    <a:pt x="2012" y="4754"/>
                  </a:cubicBezTo>
                  <a:cubicBezTo>
                    <a:pt x="1911" y="4920"/>
                    <a:pt x="1828" y="5129"/>
                    <a:pt x="1749" y="5391"/>
                  </a:cubicBezTo>
                  <a:cubicBezTo>
                    <a:pt x="1668" y="5653"/>
                    <a:pt x="1627" y="5959"/>
                    <a:pt x="1622" y="6317"/>
                  </a:cubicBezTo>
                  <a:cubicBezTo>
                    <a:pt x="1622" y="6317"/>
                    <a:pt x="1462" y="5689"/>
                    <a:pt x="1357" y="5048"/>
                  </a:cubicBezTo>
                  <a:cubicBezTo>
                    <a:pt x="1309" y="4728"/>
                    <a:pt x="1270" y="4405"/>
                    <a:pt x="1239" y="4164"/>
                  </a:cubicBezTo>
                  <a:cubicBezTo>
                    <a:pt x="1219" y="3921"/>
                    <a:pt x="1207" y="3759"/>
                    <a:pt x="1207" y="3759"/>
                  </a:cubicBezTo>
                  <a:cubicBezTo>
                    <a:pt x="1224" y="3431"/>
                    <a:pt x="1297" y="3144"/>
                    <a:pt x="1371" y="2902"/>
                  </a:cubicBezTo>
                  <a:cubicBezTo>
                    <a:pt x="1440" y="2660"/>
                    <a:pt x="1538" y="2462"/>
                    <a:pt x="1624" y="2307"/>
                  </a:cubicBezTo>
                  <a:cubicBezTo>
                    <a:pt x="1711" y="2152"/>
                    <a:pt x="1791" y="2038"/>
                    <a:pt x="1849" y="1963"/>
                  </a:cubicBezTo>
                  <a:cubicBezTo>
                    <a:pt x="1905" y="1888"/>
                    <a:pt x="1947" y="1850"/>
                    <a:pt x="1947" y="1850"/>
                  </a:cubicBezTo>
                  <a:cubicBezTo>
                    <a:pt x="1965" y="1831"/>
                    <a:pt x="1969" y="1802"/>
                    <a:pt x="1955" y="1781"/>
                  </a:cubicBezTo>
                  <a:cubicBezTo>
                    <a:pt x="1947" y="1769"/>
                    <a:pt x="1935" y="1763"/>
                    <a:pt x="1923" y="1763"/>
                  </a:cubicBezTo>
                  <a:cubicBezTo>
                    <a:pt x="1913" y="1763"/>
                    <a:pt x="1904" y="1766"/>
                    <a:pt x="1896" y="1774"/>
                  </a:cubicBezTo>
                  <a:cubicBezTo>
                    <a:pt x="1884" y="1784"/>
                    <a:pt x="1757" y="1904"/>
                    <a:pt x="1610" y="2154"/>
                  </a:cubicBezTo>
                  <a:cubicBezTo>
                    <a:pt x="1533" y="2278"/>
                    <a:pt x="1450" y="2438"/>
                    <a:pt x="1369" y="2630"/>
                  </a:cubicBezTo>
                  <a:cubicBezTo>
                    <a:pt x="1298" y="2823"/>
                    <a:pt x="1230" y="3053"/>
                    <a:pt x="1176" y="3318"/>
                  </a:cubicBezTo>
                  <a:cubicBezTo>
                    <a:pt x="1176" y="3318"/>
                    <a:pt x="1171" y="3113"/>
                    <a:pt x="1161" y="2807"/>
                  </a:cubicBezTo>
                  <a:cubicBezTo>
                    <a:pt x="1153" y="2654"/>
                    <a:pt x="1160" y="2475"/>
                    <a:pt x="1165" y="2283"/>
                  </a:cubicBezTo>
                  <a:cubicBezTo>
                    <a:pt x="1171" y="2092"/>
                    <a:pt x="1166" y="1887"/>
                    <a:pt x="1187" y="1683"/>
                  </a:cubicBezTo>
                  <a:cubicBezTo>
                    <a:pt x="1202" y="1480"/>
                    <a:pt x="1218" y="1277"/>
                    <a:pt x="1233" y="1084"/>
                  </a:cubicBezTo>
                  <a:cubicBezTo>
                    <a:pt x="1258" y="894"/>
                    <a:pt x="1280" y="717"/>
                    <a:pt x="1300" y="564"/>
                  </a:cubicBezTo>
                  <a:cubicBezTo>
                    <a:pt x="1334" y="260"/>
                    <a:pt x="1379" y="60"/>
                    <a:pt x="1379" y="60"/>
                  </a:cubicBezTo>
                  <a:cubicBezTo>
                    <a:pt x="1382" y="32"/>
                    <a:pt x="1369" y="6"/>
                    <a:pt x="1345" y="1"/>
                  </a:cubicBezTo>
                  <a:cubicBezTo>
                    <a:pt x="1343" y="1"/>
                    <a:pt x="1341" y="1"/>
                    <a:pt x="1339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3"/>
            <p:cNvSpPr/>
            <p:nvPr/>
          </p:nvSpPr>
          <p:spPr>
            <a:xfrm>
              <a:off x="2664172" y="1657081"/>
              <a:ext cx="181577" cy="289483"/>
            </a:xfrm>
            <a:custGeom>
              <a:avLst/>
              <a:gdLst/>
              <a:ahLst/>
              <a:cxnLst/>
              <a:rect l="l" t="t" r="r" b="b"/>
              <a:pathLst>
                <a:path w="4116" h="6562" extrusionOk="0">
                  <a:moveTo>
                    <a:pt x="0" y="1"/>
                  </a:moveTo>
                  <a:cubicBezTo>
                    <a:pt x="12" y="573"/>
                    <a:pt x="109" y="1134"/>
                    <a:pt x="370" y="1684"/>
                  </a:cubicBezTo>
                  <a:cubicBezTo>
                    <a:pt x="475" y="1916"/>
                    <a:pt x="606" y="2131"/>
                    <a:pt x="734" y="2348"/>
                  </a:cubicBezTo>
                  <a:cubicBezTo>
                    <a:pt x="856" y="2566"/>
                    <a:pt x="980" y="2783"/>
                    <a:pt x="1098" y="3011"/>
                  </a:cubicBezTo>
                  <a:cubicBezTo>
                    <a:pt x="1424" y="3696"/>
                    <a:pt x="1660" y="4480"/>
                    <a:pt x="2124" y="5064"/>
                  </a:cubicBezTo>
                  <a:cubicBezTo>
                    <a:pt x="2211" y="5168"/>
                    <a:pt x="2342" y="5271"/>
                    <a:pt x="2495" y="5379"/>
                  </a:cubicBezTo>
                  <a:cubicBezTo>
                    <a:pt x="2572" y="5430"/>
                    <a:pt x="2655" y="5485"/>
                    <a:pt x="2741" y="5542"/>
                  </a:cubicBezTo>
                  <a:cubicBezTo>
                    <a:pt x="2832" y="5597"/>
                    <a:pt x="2925" y="5653"/>
                    <a:pt x="3021" y="5709"/>
                  </a:cubicBezTo>
                  <a:cubicBezTo>
                    <a:pt x="3213" y="5824"/>
                    <a:pt x="3402" y="5952"/>
                    <a:pt x="3592" y="6089"/>
                  </a:cubicBezTo>
                  <a:cubicBezTo>
                    <a:pt x="3784" y="6225"/>
                    <a:pt x="3964" y="6380"/>
                    <a:pt x="4115" y="6561"/>
                  </a:cubicBezTo>
                  <a:cubicBezTo>
                    <a:pt x="4001" y="6350"/>
                    <a:pt x="3923" y="6128"/>
                    <a:pt x="3872" y="5905"/>
                  </a:cubicBezTo>
                  <a:cubicBezTo>
                    <a:pt x="3821" y="5683"/>
                    <a:pt x="3812" y="5453"/>
                    <a:pt x="3802" y="5245"/>
                  </a:cubicBezTo>
                  <a:cubicBezTo>
                    <a:pt x="3801" y="5141"/>
                    <a:pt x="3800" y="5040"/>
                    <a:pt x="3798" y="4942"/>
                  </a:cubicBezTo>
                  <a:cubicBezTo>
                    <a:pt x="3801" y="4843"/>
                    <a:pt x="3804" y="4748"/>
                    <a:pt x="3808" y="4661"/>
                  </a:cubicBezTo>
                  <a:cubicBezTo>
                    <a:pt x="3812" y="4487"/>
                    <a:pt x="3808" y="4337"/>
                    <a:pt x="3777" y="4223"/>
                  </a:cubicBezTo>
                  <a:cubicBezTo>
                    <a:pt x="3634" y="3582"/>
                    <a:pt x="3247" y="2978"/>
                    <a:pt x="3136" y="2315"/>
                  </a:cubicBezTo>
                  <a:cubicBezTo>
                    <a:pt x="3090" y="2097"/>
                    <a:pt x="3084" y="1877"/>
                    <a:pt x="3085" y="1661"/>
                  </a:cubicBezTo>
                  <a:cubicBezTo>
                    <a:pt x="3084" y="1444"/>
                    <a:pt x="3088" y="1232"/>
                    <a:pt x="3095" y="1014"/>
                  </a:cubicBezTo>
                  <a:cubicBezTo>
                    <a:pt x="3098" y="756"/>
                    <a:pt x="3073" y="510"/>
                    <a:pt x="3030" y="271"/>
                  </a:cubicBezTo>
                  <a:cubicBezTo>
                    <a:pt x="3000" y="588"/>
                    <a:pt x="2967" y="904"/>
                    <a:pt x="2926" y="1220"/>
                  </a:cubicBezTo>
                  <a:cubicBezTo>
                    <a:pt x="2826" y="1986"/>
                    <a:pt x="2712" y="2752"/>
                    <a:pt x="2683" y="3525"/>
                  </a:cubicBezTo>
                  <a:cubicBezTo>
                    <a:pt x="2683" y="3538"/>
                    <a:pt x="2673" y="3547"/>
                    <a:pt x="2662" y="3547"/>
                  </a:cubicBezTo>
                  <a:cubicBezTo>
                    <a:pt x="2659" y="3547"/>
                    <a:pt x="2655" y="3546"/>
                    <a:pt x="2652" y="3544"/>
                  </a:cubicBezTo>
                  <a:cubicBezTo>
                    <a:pt x="2373" y="3393"/>
                    <a:pt x="2110" y="3213"/>
                    <a:pt x="1920" y="2954"/>
                  </a:cubicBezTo>
                  <a:cubicBezTo>
                    <a:pt x="1728" y="2694"/>
                    <a:pt x="1649" y="2389"/>
                    <a:pt x="1541" y="2089"/>
                  </a:cubicBezTo>
                  <a:cubicBezTo>
                    <a:pt x="1412" y="1731"/>
                    <a:pt x="1260" y="1378"/>
                    <a:pt x="1038" y="1066"/>
                  </a:cubicBezTo>
                  <a:cubicBezTo>
                    <a:pt x="750" y="660"/>
                    <a:pt x="336" y="363"/>
                    <a:pt x="0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3"/>
            <p:cNvSpPr/>
            <p:nvPr/>
          </p:nvSpPr>
          <p:spPr>
            <a:xfrm>
              <a:off x="2533463" y="1556017"/>
              <a:ext cx="312334" cy="390462"/>
            </a:xfrm>
            <a:custGeom>
              <a:avLst/>
              <a:gdLst/>
              <a:ahLst/>
              <a:cxnLst/>
              <a:rect l="l" t="t" r="r" b="b"/>
              <a:pathLst>
                <a:path w="7080" h="8851" extrusionOk="0">
                  <a:moveTo>
                    <a:pt x="344" y="1"/>
                  </a:moveTo>
                  <a:cubicBezTo>
                    <a:pt x="329" y="1"/>
                    <a:pt x="315" y="14"/>
                    <a:pt x="314" y="37"/>
                  </a:cubicBezTo>
                  <a:cubicBezTo>
                    <a:pt x="251" y="681"/>
                    <a:pt x="51" y="1223"/>
                    <a:pt x="20" y="1791"/>
                  </a:cubicBezTo>
                  <a:cubicBezTo>
                    <a:pt x="1" y="2091"/>
                    <a:pt x="35" y="2368"/>
                    <a:pt x="109" y="2665"/>
                  </a:cubicBezTo>
                  <a:cubicBezTo>
                    <a:pt x="145" y="2815"/>
                    <a:pt x="179" y="2975"/>
                    <a:pt x="230" y="3145"/>
                  </a:cubicBezTo>
                  <a:cubicBezTo>
                    <a:pt x="279" y="3314"/>
                    <a:pt x="333" y="3499"/>
                    <a:pt x="387" y="3709"/>
                  </a:cubicBezTo>
                  <a:cubicBezTo>
                    <a:pt x="676" y="4759"/>
                    <a:pt x="980" y="5769"/>
                    <a:pt x="1838" y="6488"/>
                  </a:cubicBezTo>
                  <a:cubicBezTo>
                    <a:pt x="1931" y="6564"/>
                    <a:pt x="2022" y="6639"/>
                    <a:pt x="2118" y="6708"/>
                  </a:cubicBezTo>
                  <a:cubicBezTo>
                    <a:pt x="2215" y="6776"/>
                    <a:pt x="2313" y="6843"/>
                    <a:pt x="2412" y="6909"/>
                  </a:cubicBezTo>
                  <a:cubicBezTo>
                    <a:pt x="2607" y="7042"/>
                    <a:pt x="2793" y="7182"/>
                    <a:pt x="2988" y="7328"/>
                  </a:cubicBezTo>
                  <a:cubicBezTo>
                    <a:pt x="3535" y="7781"/>
                    <a:pt x="4066" y="8358"/>
                    <a:pt x="4719" y="8650"/>
                  </a:cubicBezTo>
                  <a:cubicBezTo>
                    <a:pt x="4842" y="8695"/>
                    <a:pt x="5001" y="8720"/>
                    <a:pt x="5183" y="8736"/>
                  </a:cubicBezTo>
                  <a:cubicBezTo>
                    <a:pt x="5318" y="8747"/>
                    <a:pt x="5463" y="8756"/>
                    <a:pt x="5618" y="8756"/>
                  </a:cubicBezTo>
                  <a:cubicBezTo>
                    <a:pt x="5670" y="8756"/>
                    <a:pt x="5724" y="8755"/>
                    <a:pt x="5779" y="8753"/>
                  </a:cubicBezTo>
                  <a:cubicBezTo>
                    <a:pt x="5828" y="8751"/>
                    <a:pt x="5877" y="8751"/>
                    <a:pt x="5926" y="8751"/>
                  </a:cubicBezTo>
                  <a:cubicBezTo>
                    <a:pt x="6093" y="8751"/>
                    <a:pt x="6261" y="8757"/>
                    <a:pt x="6430" y="8765"/>
                  </a:cubicBezTo>
                  <a:cubicBezTo>
                    <a:pt x="6653" y="8767"/>
                    <a:pt x="6869" y="8788"/>
                    <a:pt x="7079" y="8850"/>
                  </a:cubicBezTo>
                  <a:cubicBezTo>
                    <a:pt x="6884" y="8746"/>
                    <a:pt x="6713" y="8610"/>
                    <a:pt x="6567" y="8463"/>
                  </a:cubicBezTo>
                  <a:cubicBezTo>
                    <a:pt x="6425" y="8306"/>
                    <a:pt x="6315" y="8124"/>
                    <a:pt x="6218" y="7958"/>
                  </a:cubicBezTo>
                  <a:cubicBezTo>
                    <a:pt x="6119" y="7797"/>
                    <a:pt x="6051" y="7621"/>
                    <a:pt x="5984" y="7476"/>
                  </a:cubicBezTo>
                  <a:cubicBezTo>
                    <a:pt x="5918" y="7332"/>
                    <a:pt x="5857" y="7214"/>
                    <a:pt x="5788" y="7135"/>
                  </a:cubicBezTo>
                  <a:cubicBezTo>
                    <a:pt x="5698" y="7018"/>
                    <a:pt x="5598" y="6911"/>
                    <a:pt x="5490" y="6811"/>
                  </a:cubicBezTo>
                  <a:cubicBezTo>
                    <a:pt x="5436" y="6761"/>
                    <a:pt x="5382" y="6712"/>
                    <a:pt x="5324" y="6665"/>
                  </a:cubicBezTo>
                  <a:lnTo>
                    <a:pt x="5159" y="6509"/>
                  </a:lnTo>
                  <a:cubicBezTo>
                    <a:pt x="5049" y="6405"/>
                    <a:pt x="4935" y="6305"/>
                    <a:pt x="4830" y="6198"/>
                  </a:cubicBezTo>
                  <a:cubicBezTo>
                    <a:pt x="4728" y="6083"/>
                    <a:pt x="4632" y="5967"/>
                    <a:pt x="4545" y="5845"/>
                  </a:cubicBezTo>
                  <a:cubicBezTo>
                    <a:pt x="4428" y="5684"/>
                    <a:pt x="4349" y="5496"/>
                    <a:pt x="4271" y="5316"/>
                  </a:cubicBezTo>
                  <a:cubicBezTo>
                    <a:pt x="4234" y="5227"/>
                    <a:pt x="4197" y="5137"/>
                    <a:pt x="4160" y="5046"/>
                  </a:cubicBezTo>
                  <a:cubicBezTo>
                    <a:pt x="4124" y="4953"/>
                    <a:pt x="4090" y="4859"/>
                    <a:pt x="4056" y="4769"/>
                  </a:cubicBezTo>
                  <a:cubicBezTo>
                    <a:pt x="3720" y="3931"/>
                    <a:pt x="3074" y="3419"/>
                    <a:pt x="2477" y="2682"/>
                  </a:cubicBezTo>
                  <a:cubicBezTo>
                    <a:pt x="2363" y="2537"/>
                    <a:pt x="2267" y="2402"/>
                    <a:pt x="2177" y="2276"/>
                  </a:cubicBezTo>
                  <a:cubicBezTo>
                    <a:pt x="2089" y="2150"/>
                    <a:pt x="2021" y="2029"/>
                    <a:pt x="1947" y="1918"/>
                  </a:cubicBezTo>
                  <a:cubicBezTo>
                    <a:pt x="1796" y="1695"/>
                    <a:pt x="1668" y="1495"/>
                    <a:pt x="1480" y="1298"/>
                  </a:cubicBezTo>
                  <a:cubicBezTo>
                    <a:pt x="1125" y="926"/>
                    <a:pt x="692" y="598"/>
                    <a:pt x="379" y="26"/>
                  </a:cubicBezTo>
                  <a:cubicBezTo>
                    <a:pt x="370" y="9"/>
                    <a:pt x="356" y="1"/>
                    <a:pt x="3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3"/>
            <p:cNvSpPr/>
            <p:nvPr/>
          </p:nvSpPr>
          <p:spPr>
            <a:xfrm>
              <a:off x="2560373" y="1605027"/>
              <a:ext cx="232089" cy="316702"/>
            </a:xfrm>
            <a:custGeom>
              <a:avLst/>
              <a:gdLst/>
              <a:ahLst/>
              <a:cxnLst/>
              <a:rect l="l" t="t" r="r" b="b"/>
              <a:pathLst>
                <a:path w="5261" h="7179" extrusionOk="0">
                  <a:moveTo>
                    <a:pt x="1" y="1"/>
                  </a:moveTo>
                  <a:lnTo>
                    <a:pt x="1" y="1"/>
                  </a:lnTo>
                  <a:cubicBezTo>
                    <a:pt x="33" y="323"/>
                    <a:pt x="93" y="610"/>
                    <a:pt x="126" y="892"/>
                  </a:cubicBezTo>
                  <a:cubicBezTo>
                    <a:pt x="174" y="1166"/>
                    <a:pt x="221" y="1432"/>
                    <a:pt x="267" y="1698"/>
                  </a:cubicBezTo>
                  <a:cubicBezTo>
                    <a:pt x="325" y="1957"/>
                    <a:pt x="376" y="2224"/>
                    <a:pt x="442" y="2501"/>
                  </a:cubicBezTo>
                  <a:cubicBezTo>
                    <a:pt x="519" y="2772"/>
                    <a:pt x="587" y="3070"/>
                    <a:pt x="694" y="3382"/>
                  </a:cubicBezTo>
                  <a:cubicBezTo>
                    <a:pt x="775" y="3611"/>
                    <a:pt x="886" y="3832"/>
                    <a:pt x="1031" y="4032"/>
                  </a:cubicBezTo>
                  <a:cubicBezTo>
                    <a:pt x="1178" y="4230"/>
                    <a:pt x="1340" y="4421"/>
                    <a:pt x="1511" y="4600"/>
                  </a:cubicBezTo>
                  <a:cubicBezTo>
                    <a:pt x="1755" y="4839"/>
                    <a:pt x="2025" y="5002"/>
                    <a:pt x="2300" y="5178"/>
                  </a:cubicBezTo>
                  <a:cubicBezTo>
                    <a:pt x="2536" y="5333"/>
                    <a:pt x="2743" y="5524"/>
                    <a:pt x="2972" y="5701"/>
                  </a:cubicBezTo>
                  <a:cubicBezTo>
                    <a:pt x="3082" y="5795"/>
                    <a:pt x="3192" y="5887"/>
                    <a:pt x="3302" y="5980"/>
                  </a:cubicBezTo>
                  <a:cubicBezTo>
                    <a:pt x="3410" y="6073"/>
                    <a:pt x="3530" y="6155"/>
                    <a:pt x="3644" y="6242"/>
                  </a:cubicBezTo>
                  <a:cubicBezTo>
                    <a:pt x="3761" y="6325"/>
                    <a:pt x="3877" y="6437"/>
                    <a:pt x="4012" y="6538"/>
                  </a:cubicBezTo>
                  <a:cubicBezTo>
                    <a:pt x="4146" y="6638"/>
                    <a:pt x="4285" y="6746"/>
                    <a:pt x="4426" y="6845"/>
                  </a:cubicBezTo>
                  <a:cubicBezTo>
                    <a:pt x="4562" y="6948"/>
                    <a:pt x="4719" y="7019"/>
                    <a:pt x="4858" y="7082"/>
                  </a:cubicBezTo>
                  <a:cubicBezTo>
                    <a:pt x="4995" y="7136"/>
                    <a:pt x="5125" y="7179"/>
                    <a:pt x="5247" y="7179"/>
                  </a:cubicBezTo>
                  <a:cubicBezTo>
                    <a:pt x="5252" y="7179"/>
                    <a:pt x="5256" y="7178"/>
                    <a:pt x="5260" y="7178"/>
                  </a:cubicBezTo>
                  <a:cubicBezTo>
                    <a:pt x="5198" y="7069"/>
                    <a:pt x="5111" y="6957"/>
                    <a:pt x="5002" y="6856"/>
                  </a:cubicBezTo>
                  <a:cubicBezTo>
                    <a:pt x="4896" y="6749"/>
                    <a:pt x="4762" y="6663"/>
                    <a:pt x="4638" y="6551"/>
                  </a:cubicBezTo>
                  <a:cubicBezTo>
                    <a:pt x="4512" y="6444"/>
                    <a:pt x="4380" y="6342"/>
                    <a:pt x="4253" y="6241"/>
                  </a:cubicBezTo>
                  <a:cubicBezTo>
                    <a:pt x="4126" y="6141"/>
                    <a:pt x="4018" y="6028"/>
                    <a:pt x="3924" y="5928"/>
                  </a:cubicBezTo>
                  <a:cubicBezTo>
                    <a:pt x="3832" y="5826"/>
                    <a:pt x="3734" y="5730"/>
                    <a:pt x="3645" y="5624"/>
                  </a:cubicBezTo>
                  <a:cubicBezTo>
                    <a:pt x="3560" y="5516"/>
                    <a:pt x="3475" y="5408"/>
                    <a:pt x="3388" y="5301"/>
                  </a:cubicBezTo>
                  <a:cubicBezTo>
                    <a:pt x="3216" y="5089"/>
                    <a:pt x="3083" y="4849"/>
                    <a:pt x="2976" y="4611"/>
                  </a:cubicBezTo>
                  <a:cubicBezTo>
                    <a:pt x="2850" y="4337"/>
                    <a:pt x="2803" y="4033"/>
                    <a:pt x="2653" y="3769"/>
                  </a:cubicBezTo>
                  <a:cubicBezTo>
                    <a:pt x="2552" y="3569"/>
                    <a:pt x="2456" y="3365"/>
                    <a:pt x="2337" y="3178"/>
                  </a:cubicBezTo>
                  <a:cubicBezTo>
                    <a:pt x="2222" y="2990"/>
                    <a:pt x="2105" y="2804"/>
                    <a:pt x="1948" y="2648"/>
                  </a:cubicBezTo>
                  <a:cubicBezTo>
                    <a:pt x="1733" y="2433"/>
                    <a:pt x="1558" y="2223"/>
                    <a:pt x="1375" y="2025"/>
                  </a:cubicBezTo>
                  <a:cubicBezTo>
                    <a:pt x="1202" y="1825"/>
                    <a:pt x="1044" y="1625"/>
                    <a:pt x="881" y="1425"/>
                  </a:cubicBezTo>
                  <a:cubicBezTo>
                    <a:pt x="730" y="1220"/>
                    <a:pt x="581" y="1007"/>
                    <a:pt x="430" y="778"/>
                  </a:cubicBezTo>
                  <a:cubicBezTo>
                    <a:pt x="294" y="542"/>
                    <a:pt x="132" y="293"/>
                    <a:pt x="1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3"/>
            <p:cNvSpPr/>
            <p:nvPr/>
          </p:nvSpPr>
          <p:spPr>
            <a:xfrm>
              <a:off x="2539154" y="1575515"/>
              <a:ext cx="277969" cy="359934"/>
            </a:xfrm>
            <a:custGeom>
              <a:avLst/>
              <a:gdLst/>
              <a:ahLst/>
              <a:cxnLst/>
              <a:rect l="l" t="t" r="r" b="b"/>
              <a:pathLst>
                <a:path w="6301" h="8159" extrusionOk="0">
                  <a:moveTo>
                    <a:pt x="315" y="1"/>
                  </a:moveTo>
                  <a:cubicBezTo>
                    <a:pt x="312" y="1"/>
                    <a:pt x="309" y="1"/>
                    <a:pt x="307" y="2"/>
                  </a:cubicBezTo>
                  <a:cubicBezTo>
                    <a:pt x="284" y="7"/>
                    <a:pt x="270" y="32"/>
                    <a:pt x="275" y="58"/>
                  </a:cubicBezTo>
                  <a:cubicBezTo>
                    <a:pt x="275" y="58"/>
                    <a:pt x="286" y="105"/>
                    <a:pt x="302" y="186"/>
                  </a:cubicBezTo>
                  <a:cubicBezTo>
                    <a:pt x="321" y="266"/>
                    <a:pt x="357" y="380"/>
                    <a:pt x="395" y="516"/>
                  </a:cubicBezTo>
                  <a:cubicBezTo>
                    <a:pt x="464" y="793"/>
                    <a:pt x="590" y="1151"/>
                    <a:pt x="715" y="1508"/>
                  </a:cubicBezTo>
                  <a:cubicBezTo>
                    <a:pt x="857" y="1859"/>
                    <a:pt x="993" y="2213"/>
                    <a:pt x="1120" y="2468"/>
                  </a:cubicBezTo>
                  <a:cubicBezTo>
                    <a:pt x="1241" y="2726"/>
                    <a:pt x="1321" y="2897"/>
                    <a:pt x="1321" y="2897"/>
                  </a:cubicBezTo>
                  <a:cubicBezTo>
                    <a:pt x="1003" y="2514"/>
                    <a:pt x="688" y="2249"/>
                    <a:pt x="464" y="2069"/>
                  </a:cubicBezTo>
                  <a:cubicBezTo>
                    <a:pt x="236" y="1892"/>
                    <a:pt x="76" y="1811"/>
                    <a:pt x="63" y="1804"/>
                  </a:cubicBezTo>
                  <a:cubicBezTo>
                    <a:pt x="56" y="1801"/>
                    <a:pt x="49" y="1799"/>
                    <a:pt x="43" y="1799"/>
                  </a:cubicBezTo>
                  <a:cubicBezTo>
                    <a:pt x="27" y="1799"/>
                    <a:pt x="13" y="1810"/>
                    <a:pt x="7" y="1828"/>
                  </a:cubicBezTo>
                  <a:cubicBezTo>
                    <a:pt x="1" y="1853"/>
                    <a:pt x="13" y="1881"/>
                    <a:pt x="38" y="1894"/>
                  </a:cubicBezTo>
                  <a:cubicBezTo>
                    <a:pt x="38" y="1894"/>
                    <a:pt x="89" y="1918"/>
                    <a:pt x="170" y="1970"/>
                  </a:cubicBezTo>
                  <a:cubicBezTo>
                    <a:pt x="253" y="2023"/>
                    <a:pt x="369" y="2104"/>
                    <a:pt x="504" y="2215"/>
                  </a:cubicBezTo>
                  <a:cubicBezTo>
                    <a:pt x="635" y="2328"/>
                    <a:pt x="799" y="2466"/>
                    <a:pt x="972" y="2638"/>
                  </a:cubicBezTo>
                  <a:cubicBezTo>
                    <a:pt x="1057" y="2725"/>
                    <a:pt x="1145" y="2819"/>
                    <a:pt x="1232" y="2924"/>
                  </a:cubicBezTo>
                  <a:cubicBezTo>
                    <a:pt x="1325" y="3026"/>
                    <a:pt x="1420" y="3137"/>
                    <a:pt x="1515" y="3257"/>
                  </a:cubicBezTo>
                  <a:cubicBezTo>
                    <a:pt x="1515" y="3257"/>
                    <a:pt x="1586" y="3391"/>
                    <a:pt x="1693" y="3588"/>
                  </a:cubicBezTo>
                  <a:cubicBezTo>
                    <a:pt x="1812" y="3781"/>
                    <a:pt x="1961" y="4041"/>
                    <a:pt x="2125" y="4292"/>
                  </a:cubicBezTo>
                  <a:cubicBezTo>
                    <a:pt x="2297" y="4539"/>
                    <a:pt x="2456" y="4795"/>
                    <a:pt x="2597" y="4972"/>
                  </a:cubicBezTo>
                  <a:cubicBezTo>
                    <a:pt x="2733" y="5151"/>
                    <a:pt x="2826" y="5269"/>
                    <a:pt x="2826" y="5269"/>
                  </a:cubicBezTo>
                  <a:cubicBezTo>
                    <a:pt x="2561" y="5069"/>
                    <a:pt x="2301" y="4917"/>
                    <a:pt x="2075" y="4790"/>
                  </a:cubicBezTo>
                  <a:cubicBezTo>
                    <a:pt x="1845" y="4664"/>
                    <a:pt x="1623" y="4580"/>
                    <a:pt x="1445" y="4512"/>
                  </a:cubicBezTo>
                  <a:cubicBezTo>
                    <a:pt x="1267" y="4445"/>
                    <a:pt x="1117" y="4406"/>
                    <a:pt x="1010" y="4383"/>
                  </a:cubicBezTo>
                  <a:cubicBezTo>
                    <a:pt x="958" y="4371"/>
                    <a:pt x="916" y="4365"/>
                    <a:pt x="888" y="4361"/>
                  </a:cubicBezTo>
                  <a:cubicBezTo>
                    <a:pt x="858" y="4356"/>
                    <a:pt x="842" y="4355"/>
                    <a:pt x="841" y="4355"/>
                  </a:cubicBezTo>
                  <a:cubicBezTo>
                    <a:pt x="841" y="4355"/>
                    <a:pt x="840" y="4355"/>
                    <a:pt x="839" y="4355"/>
                  </a:cubicBezTo>
                  <a:cubicBezTo>
                    <a:pt x="815" y="4355"/>
                    <a:pt x="799" y="4375"/>
                    <a:pt x="801" y="4401"/>
                  </a:cubicBezTo>
                  <a:cubicBezTo>
                    <a:pt x="805" y="4429"/>
                    <a:pt x="827" y="4453"/>
                    <a:pt x="852" y="4454"/>
                  </a:cubicBezTo>
                  <a:cubicBezTo>
                    <a:pt x="853" y="4454"/>
                    <a:pt x="872" y="4457"/>
                    <a:pt x="904" y="4460"/>
                  </a:cubicBezTo>
                  <a:cubicBezTo>
                    <a:pt x="937" y="4466"/>
                    <a:pt x="984" y="4474"/>
                    <a:pt x="1043" y="4487"/>
                  </a:cubicBezTo>
                  <a:cubicBezTo>
                    <a:pt x="1164" y="4513"/>
                    <a:pt x="1329" y="4563"/>
                    <a:pt x="1534" y="4641"/>
                  </a:cubicBezTo>
                  <a:cubicBezTo>
                    <a:pt x="1740" y="4717"/>
                    <a:pt x="1978" y="4826"/>
                    <a:pt x="2230" y="4979"/>
                  </a:cubicBezTo>
                  <a:cubicBezTo>
                    <a:pt x="2495" y="5125"/>
                    <a:pt x="2768" y="5322"/>
                    <a:pt x="3064" y="5566"/>
                  </a:cubicBezTo>
                  <a:cubicBezTo>
                    <a:pt x="3064" y="5566"/>
                    <a:pt x="3162" y="5678"/>
                    <a:pt x="3306" y="5846"/>
                  </a:cubicBezTo>
                  <a:cubicBezTo>
                    <a:pt x="3446" y="6020"/>
                    <a:pt x="3661" y="6225"/>
                    <a:pt x="3866" y="6440"/>
                  </a:cubicBezTo>
                  <a:cubicBezTo>
                    <a:pt x="4073" y="6653"/>
                    <a:pt x="4304" y="6840"/>
                    <a:pt x="4467" y="6992"/>
                  </a:cubicBezTo>
                  <a:cubicBezTo>
                    <a:pt x="4549" y="7069"/>
                    <a:pt x="4628" y="7120"/>
                    <a:pt x="4677" y="7160"/>
                  </a:cubicBezTo>
                  <a:cubicBezTo>
                    <a:pt x="4728" y="7200"/>
                    <a:pt x="4759" y="7223"/>
                    <a:pt x="4759" y="7223"/>
                  </a:cubicBezTo>
                  <a:cubicBezTo>
                    <a:pt x="4644" y="7173"/>
                    <a:pt x="4529" y="7132"/>
                    <a:pt x="4425" y="7090"/>
                  </a:cubicBezTo>
                  <a:cubicBezTo>
                    <a:pt x="4323" y="7045"/>
                    <a:pt x="4223" y="7007"/>
                    <a:pt x="4129" y="6974"/>
                  </a:cubicBezTo>
                  <a:cubicBezTo>
                    <a:pt x="3940" y="6906"/>
                    <a:pt x="3766" y="6864"/>
                    <a:pt x="3626" y="6826"/>
                  </a:cubicBezTo>
                  <a:cubicBezTo>
                    <a:pt x="3349" y="6750"/>
                    <a:pt x="3173" y="6734"/>
                    <a:pt x="3157" y="6734"/>
                  </a:cubicBezTo>
                  <a:cubicBezTo>
                    <a:pt x="3156" y="6734"/>
                    <a:pt x="3155" y="6734"/>
                    <a:pt x="3155" y="6734"/>
                  </a:cubicBezTo>
                  <a:cubicBezTo>
                    <a:pt x="3130" y="6734"/>
                    <a:pt x="3112" y="6753"/>
                    <a:pt x="3116" y="6777"/>
                  </a:cubicBezTo>
                  <a:cubicBezTo>
                    <a:pt x="3118" y="6803"/>
                    <a:pt x="3143" y="6826"/>
                    <a:pt x="3168" y="6827"/>
                  </a:cubicBezTo>
                  <a:cubicBezTo>
                    <a:pt x="3168" y="6827"/>
                    <a:pt x="3225" y="6831"/>
                    <a:pt x="3321" y="6848"/>
                  </a:cubicBezTo>
                  <a:cubicBezTo>
                    <a:pt x="3417" y="6864"/>
                    <a:pt x="3549" y="6900"/>
                    <a:pt x="3724" y="6943"/>
                  </a:cubicBezTo>
                  <a:cubicBezTo>
                    <a:pt x="3897" y="6987"/>
                    <a:pt x="4102" y="7050"/>
                    <a:pt x="4326" y="7142"/>
                  </a:cubicBezTo>
                  <a:cubicBezTo>
                    <a:pt x="4554" y="7231"/>
                    <a:pt x="4817" y="7328"/>
                    <a:pt x="5085" y="7473"/>
                  </a:cubicBezTo>
                  <a:cubicBezTo>
                    <a:pt x="5085" y="7473"/>
                    <a:pt x="5364" y="7654"/>
                    <a:pt x="5642" y="7837"/>
                  </a:cubicBezTo>
                  <a:cubicBezTo>
                    <a:pt x="5785" y="7922"/>
                    <a:pt x="5936" y="7994"/>
                    <a:pt x="6046" y="8055"/>
                  </a:cubicBezTo>
                  <a:cubicBezTo>
                    <a:pt x="6156" y="8113"/>
                    <a:pt x="6230" y="8152"/>
                    <a:pt x="6230" y="8152"/>
                  </a:cubicBezTo>
                  <a:cubicBezTo>
                    <a:pt x="6237" y="8157"/>
                    <a:pt x="6246" y="8159"/>
                    <a:pt x="6253" y="8159"/>
                  </a:cubicBezTo>
                  <a:cubicBezTo>
                    <a:pt x="6269" y="8159"/>
                    <a:pt x="6283" y="8150"/>
                    <a:pt x="6290" y="8136"/>
                  </a:cubicBezTo>
                  <a:cubicBezTo>
                    <a:pt x="6300" y="8115"/>
                    <a:pt x="6289" y="8088"/>
                    <a:pt x="6266" y="8076"/>
                  </a:cubicBezTo>
                  <a:cubicBezTo>
                    <a:pt x="6266" y="8076"/>
                    <a:pt x="6194" y="8038"/>
                    <a:pt x="6084" y="7980"/>
                  </a:cubicBezTo>
                  <a:cubicBezTo>
                    <a:pt x="5975" y="7921"/>
                    <a:pt x="5826" y="7851"/>
                    <a:pt x="5685" y="7764"/>
                  </a:cubicBezTo>
                  <a:cubicBezTo>
                    <a:pt x="5410" y="7585"/>
                    <a:pt x="5133" y="7405"/>
                    <a:pt x="5133" y="7405"/>
                  </a:cubicBezTo>
                  <a:cubicBezTo>
                    <a:pt x="4927" y="7178"/>
                    <a:pt x="4761" y="6969"/>
                    <a:pt x="4649" y="6764"/>
                  </a:cubicBezTo>
                  <a:cubicBezTo>
                    <a:pt x="4538" y="6555"/>
                    <a:pt x="4463" y="6369"/>
                    <a:pt x="4414" y="6214"/>
                  </a:cubicBezTo>
                  <a:cubicBezTo>
                    <a:pt x="4363" y="6060"/>
                    <a:pt x="4350" y="5923"/>
                    <a:pt x="4339" y="5834"/>
                  </a:cubicBezTo>
                  <a:cubicBezTo>
                    <a:pt x="4329" y="5744"/>
                    <a:pt x="4330" y="5692"/>
                    <a:pt x="4330" y="5692"/>
                  </a:cubicBezTo>
                  <a:cubicBezTo>
                    <a:pt x="4331" y="5667"/>
                    <a:pt x="4312" y="5646"/>
                    <a:pt x="4288" y="5644"/>
                  </a:cubicBezTo>
                  <a:cubicBezTo>
                    <a:pt x="4287" y="5644"/>
                    <a:pt x="4285" y="5644"/>
                    <a:pt x="4283" y="5644"/>
                  </a:cubicBezTo>
                  <a:cubicBezTo>
                    <a:pt x="4262" y="5644"/>
                    <a:pt x="4244" y="5662"/>
                    <a:pt x="4244" y="5683"/>
                  </a:cubicBezTo>
                  <a:cubicBezTo>
                    <a:pt x="4244" y="5698"/>
                    <a:pt x="4239" y="5861"/>
                    <a:pt x="4300" y="6131"/>
                  </a:cubicBezTo>
                  <a:cubicBezTo>
                    <a:pt x="4331" y="6265"/>
                    <a:pt x="4388" y="6416"/>
                    <a:pt x="4468" y="6593"/>
                  </a:cubicBezTo>
                  <a:cubicBezTo>
                    <a:pt x="4509" y="6681"/>
                    <a:pt x="4555" y="6774"/>
                    <a:pt x="4610" y="6870"/>
                  </a:cubicBezTo>
                  <a:cubicBezTo>
                    <a:pt x="4666" y="6966"/>
                    <a:pt x="4736" y="7058"/>
                    <a:pt x="4812" y="7157"/>
                  </a:cubicBezTo>
                  <a:cubicBezTo>
                    <a:pt x="4812" y="7157"/>
                    <a:pt x="4783" y="7134"/>
                    <a:pt x="4733" y="7095"/>
                  </a:cubicBezTo>
                  <a:cubicBezTo>
                    <a:pt x="4682" y="7054"/>
                    <a:pt x="4604" y="7003"/>
                    <a:pt x="4524" y="6928"/>
                  </a:cubicBezTo>
                  <a:cubicBezTo>
                    <a:pt x="4362" y="6777"/>
                    <a:pt x="4132" y="6591"/>
                    <a:pt x="3927" y="6381"/>
                  </a:cubicBezTo>
                  <a:cubicBezTo>
                    <a:pt x="3724" y="6168"/>
                    <a:pt x="3510" y="5965"/>
                    <a:pt x="3372" y="5791"/>
                  </a:cubicBezTo>
                  <a:cubicBezTo>
                    <a:pt x="3227" y="5623"/>
                    <a:pt x="3132" y="5511"/>
                    <a:pt x="3132" y="5511"/>
                  </a:cubicBezTo>
                  <a:cubicBezTo>
                    <a:pt x="2945" y="5180"/>
                    <a:pt x="2848" y="4858"/>
                    <a:pt x="2790" y="4581"/>
                  </a:cubicBezTo>
                  <a:cubicBezTo>
                    <a:pt x="2743" y="4295"/>
                    <a:pt x="2742" y="4050"/>
                    <a:pt x="2759" y="3848"/>
                  </a:cubicBezTo>
                  <a:cubicBezTo>
                    <a:pt x="2779" y="3645"/>
                    <a:pt x="2826" y="3482"/>
                    <a:pt x="2860" y="3375"/>
                  </a:cubicBezTo>
                  <a:cubicBezTo>
                    <a:pt x="2879" y="3319"/>
                    <a:pt x="2896" y="3278"/>
                    <a:pt x="2908" y="3250"/>
                  </a:cubicBezTo>
                  <a:cubicBezTo>
                    <a:pt x="2921" y="3223"/>
                    <a:pt x="2929" y="3207"/>
                    <a:pt x="2929" y="3205"/>
                  </a:cubicBezTo>
                  <a:cubicBezTo>
                    <a:pt x="2939" y="3183"/>
                    <a:pt x="2932" y="3157"/>
                    <a:pt x="2911" y="3145"/>
                  </a:cubicBezTo>
                  <a:cubicBezTo>
                    <a:pt x="2904" y="3141"/>
                    <a:pt x="2896" y="3139"/>
                    <a:pt x="2889" y="3139"/>
                  </a:cubicBezTo>
                  <a:cubicBezTo>
                    <a:pt x="2874" y="3139"/>
                    <a:pt x="2860" y="3147"/>
                    <a:pt x="2853" y="3161"/>
                  </a:cubicBezTo>
                  <a:cubicBezTo>
                    <a:pt x="2853" y="3161"/>
                    <a:pt x="2826" y="3214"/>
                    <a:pt x="2791" y="3309"/>
                  </a:cubicBezTo>
                  <a:cubicBezTo>
                    <a:pt x="2758" y="3404"/>
                    <a:pt x="2716" y="3544"/>
                    <a:pt x="2686" y="3725"/>
                  </a:cubicBezTo>
                  <a:cubicBezTo>
                    <a:pt x="2656" y="3907"/>
                    <a:pt x="2654" y="4121"/>
                    <a:pt x="2676" y="4374"/>
                  </a:cubicBezTo>
                  <a:cubicBezTo>
                    <a:pt x="2696" y="4631"/>
                    <a:pt x="2769" y="4908"/>
                    <a:pt x="2894" y="5216"/>
                  </a:cubicBezTo>
                  <a:cubicBezTo>
                    <a:pt x="2894" y="5216"/>
                    <a:pt x="2803" y="5098"/>
                    <a:pt x="2666" y="4919"/>
                  </a:cubicBezTo>
                  <a:cubicBezTo>
                    <a:pt x="2526" y="4744"/>
                    <a:pt x="2369" y="4490"/>
                    <a:pt x="2198" y="4245"/>
                  </a:cubicBezTo>
                  <a:cubicBezTo>
                    <a:pt x="2035" y="3996"/>
                    <a:pt x="1887" y="3735"/>
                    <a:pt x="1768" y="3545"/>
                  </a:cubicBezTo>
                  <a:lnTo>
                    <a:pt x="1591" y="3216"/>
                  </a:lnTo>
                  <a:cubicBezTo>
                    <a:pt x="1542" y="3073"/>
                    <a:pt x="1503" y="2935"/>
                    <a:pt x="1474" y="2804"/>
                  </a:cubicBezTo>
                  <a:cubicBezTo>
                    <a:pt x="1451" y="2669"/>
                    <a:pt x="1434" y="2544"/>
                    <a:pt x="1423" y="2426"/>
                  </a:cubicBezTo>
                  <a:cubicBezTo>
                    <a:pt x="1400" y="2192"/>
                    <a:pt x="1405" y="1991"/>
                    <a:pt x="1431" y="1823"/>
                  </a:cubicBezTo>
                  <a:cubicBezTo>
                    <a:pt x="1453" y="1658"/>
                    <a:pt x="1483" y="1531"/>
                    <a:pt x="1509" y="1444"/>
                  </a:cubicBezTo>
                  <a:cubicBezTo>
                    <a:pt x="1535" y="1358"/>
                    <a:pt x="1556" y="1311"/>
                    <a:pt x="1556" y="1311"/>
                  </a:cubicBezTo>
                  <a:cubicBezTo>
                    <a:pt x="1565" y="1288"/>
                    <a:pt x="1556" y="1261"/>
                    <a:pt x="1534" y="1250"/>
                  </a:cubicBezTo>
                  <a:cubicBezTo>
                    <a:pt x="1527" y="1246"/>
                    <a:pt x="1520" y="1244"/>
                    <a:pt x="1513" y="1244"/>
                  </a:cubicBezTo>
                  <a:cubicBezTo>
                    <a:pt x="1498" y="1244"/>
                    <a:pt x="1484" y="1253"/>
                    <a:pt x="1477" y="1269"/>
                  </a:cubicBezTo>
                  <a:cubicBezTo>
                    <a:pt x="1472" y="1281"/>
                    <a:pt x="1405" y="1429"/>
                    <a:pt x="1360" y="1700"/>
                  </a:cubicBezTo>
                  <a:cubicBezTo>
                    <a:pt x="1308" y="1974"/>
                    <a:pt x="1299" y="2363"/>
                    <a:pt x="1398" y="2857"/>
                  </a:cubicBezTo>
                  <a:cubicBezTo>
                    <a:pt x="1398" y="2857"/>
                    <a:pt x="1318" y="2687"/>
                    <a:pt x="1197" y="2432"/>
                  </a:cubicBezTo>
                  <a:cubicBezTo>
                    <a:pt x="1069" y="2180"/>
                    <a:pt x="936" y="1827"/>
                    <a:pt x="795" y="1479"/>
                  </a:cubicBezTo>
                  <a:cubicBezTo>
                    <a:pt x="670" y="1123"/>
                    <a:pt x="546" y="768"/>
                    <a:pt x="476" y="493"/>
                  </a:cubicBezTo>
                  <a:cubicBezTo>
                    <a:pt x="438" y="357"/>
                    <a:pt x="404" y="245"/>
                    <a:pt x="385" y="166"/>
                  </a:cubicBezTo>
                  <a:cubicBezTo>
                    <a:pt x="369" y="85"/>
                    <a:pt x="358" y="38"/>
                    <a:pt x="358" y="38"/>
                  </a:cubicBezTo>
                  <a:cubicBezTo>
                    <a:pt x="353" y="16"/>
                    <a:pt x="335" y="1"/>
                    <a:pt x="315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3"/>
            <p:cNvSpPr/>
            <p:nvPr/>
          </p:nvSpPr>
          <p:spPr>
            <a:xfrm>
              <a:off x="2521552" y="311703"/>
              <a:ext cx="400697" cy="337656"/>
            </a:xfrm>
            <a:custGeom>
              <a:avLst/>
              <a:gdLst/>
              <a:ahLst/>
              <a:cxnLst/>
              <a:rect l="l" t="t" r="r" b="b"/>
              <a:pathLst>
                <a:path w="9083" h="7654" extrusionOk="0">
                  <a:moveTo>
                    <a:pt x="3329" y="1"/>
                  </a:moveTo>
                  <a:cubicBezTo>
                    <a:pt x="2815" y="1"/>
                    <a:pt x="2292" y="170"/>
                    <a:pt x="1828" y="546"/>
                  </a:cubicBezTo>
                  <a:cubicBezTo>
                    <a:pt x="820" y="1360"/>
                    <a:pt x="862" y="2593"/>
                    <a:pt x="1539" y="3460"/>
                  </a:cubicBezTo>
                  <a:cubicBezTo>
                    <a:pt x="959" y="3754"/>
                    <a:pt x="400" y="4426"/>
                    <a:pt x="288" y="4913"/>
                  </a:cubicBezTo>
                  <a:cubicBezTo>
                    <a:pt x="1" y="6167"/>
                    <a:pt x="918" y="6675"/>
                    <a:pt x="1919" y="6675"/>
                  </a:cubicBezTo>
                  <a:cubicBezTo>
                    <a:pt x="2033" y="6675"/>
                    <a:pt x="2147" y="6669"/>
                    <a:pt x="2261" y="6656"/>
                  </a:cubicBezTo>
                  <a:cubicBezTo>
                    <a:pt x="2312" y="7182"/>
                    <a:pt x="2674" y="7548"/>
                    <a:pt x="3278" y="7636"/>
                  </a:cubicBezTo>
                  <a:cubicBezTo>
                    <a:pt x="3361" y="7648"/>
                    <a:pt x="3445" y="7654"/>
                    <a:pt x="3528" y="7654"/>
                  </a:cubicBezTo>
                  <a:cubicBezTo>
                    <a:pt x="4605" y="7654"/>
                    <a:pt x="5689" y="6694"/>
                    <a:pt x="6541" y="6207"/>
                  </a:cubicBezTo>
                  <a:cubicBezTo>
                    <a:pt x="6689" y="6123"/>
                    <a:pt x="6695" y="5967"/>
                    <a:pt x="6629" y="5852"/>
                  </a:cubicBezTo>
                  <a:cubicBezTo>
                    <a:pt x="7327" y="5461"/>
                    <a:pt x="8248" y="5487"/>
                    <a:pt x="8673" y="4726"/>
                  </a:cubicBezTo>
                  <a:cubicBezTo>
                    <a:pt x="9083" y="3997"/>
                    <a:pt x="8648" y="3431"/>
                    <a:pt x="8076" y="2998"/>
                  </a:cubicBezTo>
                  <a:cubicBezTo>
                    <a:pt x="8648" y="2050"/>
                    <a:pt x="8420" y="693"/>
                    <a:pt x="7299" y="218"/>
                  </a:cubicBezTo>
                  <a:cubicBezTo>
                    <a:pt x="7083" y="126"/>
                    <a:pt x="6869" y="84"/>
                    <a:pt x="6665" y="84"/>
                  </a:cubicBezTo>
                  <a:cubicBezTo>
                    <a:pt x="6068" y="84"/>
                    <a:pt x="5557" y="448"/>
                    <a:pt x="5339" y="997"/>
                  </a:cubicBezTo>
                  <a:cubicBezTo>
                    <a:pt x="4832" y="373"/>
                    <a:pt x="4090" y="1"/>
                    <a:pt x="33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3"/>
            <p:cNvSpPr/>
            <p:nvPr/>
          </p:nvSpPr>
          <p:spPr>
            <a:xfrm>
              <a:off x="2521552" y="452249"/>
              <a:ext cx="398182" cy="197150"/>
            </a:xfrm>
            <a:custGeom>
              <a:avLst/>
              <a:gdLst/>
              <a:ahLst/>
              <a:cxnLst/>
              <a:rect l="l" t="t" r="r" b="b"/>
              <a:pathLst>
                <a:path w="9026" h="4469" extrusionOk="0">
                  <a:moveTo>
                    <a:pt x="8305" y="1"/>
                  </a:moveTo>
                  <a:cubicBezTo>
                    <a:pt x="8197" y="126"/>
                    <a:pt x="8082" y="245"/>
                    <a:pt x="7952" y="354"/>
                  </a:cubicBezTo>
                  <a:cubicBezTo>
                    <a:pt x="7366" y="848"/>
                    <a:pt x="6642" y="1147"/>
                    <a:pt x="5923" y="1384"/>
                  </a:cubicBezTo>
                  <a:cubicBezTo>
                    <a:pt x="5439" y="1544"/>
                    <a:pt x="4960" y="1736"/>
                    <a:pt x="4449" y="1777"/>
                  </a:cubicBezTo>
                  <a:cubicBezTo>
                    <a:pt x="4380" y="1783"/>
                    <a:pt x="4310" y="1787"/>
                    <a:pt x="4238" y="1787"/>
                  </a:cubicBezTo>
                  <a:cubicBezTo>
                    <a:pt x="4082" y="1787"/>
                    <a:pt x="3922" y="1768"/>
                    <a:pt x="3782" y="1709"/>
                  </a:cubicBezTo>
                  <a:cubicBezTo>
                    <a:pt x="3595" y="1630"/>
                    <a:pt x="3424" y="1493"/>
                    <a:pt x="3228" y="1440"/>
                  </a:cubicBezTo>
                  <a:cubicBezTo>
                    <a:pt x="3203" y="1433"/>
                    <a:pt x="3177" y="1430"/>
                    <a:pt x="3151" y="1430"/>
                  </a:cubicBezTo>
                  <a:cubicBezTo>
                    <a:pt x="2974" y="1430"/>
                    <a:pt x="2772" y="1569"/>
                    <a:pt x="2629" y="1645"/>
                  </a:cubicBezTo>
                  <a:cubicBezTo>
                    <a:pt x="2474" y="1728"/>
                    <a:pt x="2308" y="1826"/>
                    <a:pt x="2126" y="1838"/>
                  </a:cubicBezTo>
                  <a:cubicBezTo>
                    <a:pt x="2075" y="1842"/>
                    <a:pt x="2023" y="1843"/>
                    <a:pt x="1971" y="1843"/>
                  </a:cubicBezTo>
                  <a:cubicBezTo>
                    <a:pt x="1639" y="1843"/>
                    <a:pt x="1286" y="1774"/>
                    <a:pt x="1011" y="1592"/>
                  </a:cubicBezTo>
                  <a:cubicBezTo>
                    <a:pt x="810" y="1458"/>
                    <a:pt x="690" y="1266"/>
                    <a:pt x="648" y="1046"/>
                  </a:cubicBezTo>
                  <a:cubicBezTo>
                    <a:pt x="469" y="1278"/>
                    <a:pt x="337" y="1520"/>
                    <a:pt x="288" y="1729"/>
                  </a:cubicBezTo>
                  <a:cubicBezTo>
                    <a:pt x="1" y="2983"/>
                    <a:pt x="918" y="3490"/>
                    <a:pt x="1919" y="3490"/>
                  </a:cubicBezTo>
                  <a:cubicBezTo>
                    <a:pt x="2032" y="3490"/>
                    <a:pt x="2147" y="3484"/>
                    <a:pt x="2261" y="3471"/>
                  </a:cubicBezTo>
                  <a:cubicBezTo>
                    <a:pt x="2312" y="3998"/>
                    <a:pt x="2674" y="4363"/>
                    <a:pt x="3278" y="4451"/>
                  </a:cubicBezTo>
                  <a:cubicBezTo>
                    <a:pt x="3361" y="4463"/>
                    <a:pt x="3445" y="4469"/>
                    <a:pt x="3528" y="4469"/>
                  </a:cubicBezTo>
                  <a:cubicBezTo>
                    <a:pt x="4605" y="4469"/>
                    <a:pt x="5689" y="3509"/>
                    <a:pt x="6541" y="3022"/>
                  </a:cubicBezTo>
                  <a:cubicBezTo>
                    <a:pt x="6689" y="2938"/>
                    <a:pt x="6695" y="2782"/>
                    <a:pt x="6629" y="2668"/>
                  </a:cubicBezTo>
                  <a:cubicBezTo>
                    <a:pt x="7327" y="2276"/>
                    <a:pt x="8248" y="2302"/>
                    <a:pt x="8673" y="1541"/>
                  </a:cubicBezTo>
                  <a:cubicBezTo>
                    <a:pt x="9025" y="914"/>
                    <a:pt x="8752" y="406"/>
                    <a:pt x="8305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3"/>
            <p:cNvSpPr/>
            <p:nvPr/>
          </p:nvSpPr>
          <p:spPr>
            <a:xfrm>
              <a:off x="2818879" y="1286482"/>
              <a:ext cx="371934" cy="675930"/>
            </a:xfrm>
            <a:custGeom>
              <a:avLst/>
              <a:gdLst/>
              <a:ahLst/>
              <a:cxnLst/>
              <a:rect l="l" t="t" r="r" b="b"/>
              <a:pathLst>
                <a:path w="8431" h="15322" extrusionOk="0">
                  <a:moveTo>
                    <a:pt x="4394" y="0"/>
                  </a:moveTo>
                  <a:lnTo>
                    <a:pt x="1695" y="237"/>
                  </a:lnTo>
                  <a:lnTo>
                    <a:pt x="1896" y="2537"/>
                  </a:lnTo>
                  <a:cubicBezTo>
                    <a:pt x="1051" y="3443"/>
                    <a:pt x="504" y="4587"/>
                    <a:pt x="343" y="5815"/>
                  </a:cubicBezTo>
                  <a:cubicBezTo>
                    <a:pt x="278" y="6299"/>
                    <a:pt x="233" y="6829"/>
                    <a:pt x="232" y="7350"/>
                  </a:cubicBezTo>
                  <a:cubicBezTo>
                    <a:pt x="231" y="9058"/>
                    <a:pt x="0" y="10396"/>
                    <a:pt x="33" y="12241"/>
                  </a:cubicBezTo>
                  <a:cubicBezTo>
                    <a:pt x="33" y="12261"/>
                    <a:pt x="34" y="12282"/>
                    <a:pt x="34" y="12302"/>
                  </a:cubicBezTo>
                  <a:cubicBezTo>
                    <a:pt x="70" y="13996"/>
                    <a:pt x="1468" y="15321"/>
                    <a:pt x="3130" y="15321"/>
                  </a:cubicBezTo>
                  <a:cubicBezTo>
                    <a:pt x="3221" y="15321"/>
                    <a:pt x="3313" y="15317"/>
                    <a:pt x="3406" y="15309"/>
                  </a:cubicBezTo>
                  <a:lnTo>
                    <a:pt x="8247" y="14887"/>
                  </a:lnTo>
                  <a:cubicBezTo>
                    <a:pt x="8247" y="14887"/>
                    <a:pt x="8431" y="13528"/>
                    <a:pt x="8114" y="11536"/>
                  </a:cubicBezTo>
                  <a:cubicBezTo>
                    <a:pt x="7824" y="9712"/>
                    <a:pt x="7476" y="8740"/>
                    <a:pt x="7178" y="7057"/>
                  </a:cubicBezTo>
                  <a:cubicBezTo>
                    <a:pt x="6983" y="5966"/>
                    <a:pt x="6585" y="4991"/>
                    <a:pt x="6319" y="4422"/>
                  </a:cubicBezTo>
                  <a:cubicBezTo>
                    <a:pt x="6169" y="4104"/>
                    <a:pt x="5975" y="3811"/>
                    <a:pt x="5738" y="3552"/>
                  </a:cubicBezTo>
                  <a:lnTo>
                    <a:pt x="4594" y="2301"/>
                  </a:lnTo>
                  <a:lnTo>
                    <a:pt x="4394" y="0"/>
                  </a:lnTo>
                  <a:close/>
                </a:path>
              </a:pathLst>
            </a:custGeom>
            <a:solidFill>
              <a:srgbClr val="E7D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3"/>
            <p:cNvSpPr/>
            <p:nvPr/>
          </p:nvSpPr>
          <p:spPr>
            <a:xfrm>
              <a:off x="2893519" y="1286482"/>
              <a:ext cx="127536" cy="96435"/>
            </a:xfrm>
            <a:custGeom>
              <a:avLst/>
              <a:gdLst/>
              <a:ahLst/>
              <a:cxnLst/>
              <a:rect l="l" t="t" r="r" b="b"/>
              <a:pathLst>
                <a:path w="2891" h="2186" extrusionOk="0">
                  <a:moveTo>
                    <a:pt x="2699" y="0"/>
                  </a:moveTo>
                  <a:lnTo>
                    <a:pt x="1" y="237"/>
                  </a:lnTo>
                  <a:lnTo>
                    <a:pt x="79" y="1136"/>
                  </a:lnTo>
                  <a:cubicBezTo>
                    <a:pt x="246" y="1251"/>
                    <a:pt x="419" y="1356"/>
                    <a:pt x="597" y="1452"/>
                  </a:cubicBezTo>
                  <a:cubicBezTo>
                    <a:pt x="1304" y="1834"/>
                    <a:pt x="2094" y="2081"/>
                    <a:pt x="2891" y="2185"/>
                  </a:cubicBezTo>
                  <a:lnTo>
                    <a:pt x="2699" y="0"/>
                  </a:ln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3"/>
            <p:cNvSpPr/>
            <p:nvPr/>
          </p:nvSpPr>
          <p:spPr>
            <a:xfrm>
              <a:off x="3547946" y="865418"/>
              <a:ext cx="196576" cy="444679"/>
            </a:xfrm>
            <a:custGeom>
              <a:avLst/>
              <a:gdLst/>
              <a:ahLst/>
              <a:cxnLst/>
              <a:rect l="l" t="t" r="r" b="b"/>
              <a:pathLst>
                <a:path w="4456" h="10080" extrusionOk="0">
                  <a:moveTo>
                    <a:pt x="2576" y="1"/>
                  </a:moveTo>
                  <a:cubicBezTo>
                    <a:pt x="2547" y="1"/>
                    <a:pt x="2518" y="18"/>
                    <a:pt x="2508" y="50"/>
                  </a:cubicBezTo>
                  <a:lnTo>
                    <a:pt x="9" y="7793"/>
                  </a:lnTo>
                  <a:cubicBezTo>
                    <a:pt x="1" y="7817"/>
                    <a:pt x="6" y="7843"/>
                    <a:pt x="22" y="7861"/>
                  </a:cubicBezTo>
                  <a:lnTo>
                    <a:pt x="1905" y="10080"/>
                  </a:lnTo>
                  <a:lnTo>
                    <a:pt x="4455" y="2176"/>
                  </a:lnTo>
                  <a:lnTo>
                    <a:pt x="2630" y="26"/>
                  </a:lnTo>
                  <a:cubicBezTo>
                    <a:pt x="2616" y="9"/>
                    <a:pt x="2596" y="1"/>
                    <a:pt x="2576" y="1"/>
                  </a:cubicBezTo>
                  <a:close/>
                </a:path>
              </a:pathLst>
            </a:custGeom>
            <a:solidFill>
              <a:srgbClr val="8CC7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3"/>
            <p:cNvSpPr/>
            <p:nvPr/>
          </p:nvSpPr>
          <p:spPr>
            <a:xfrm>
              <a:off x="3547946" y="865418"/>
              <a:ext cx="196576" cy="444679"/>
            </a:xfrm>
            <a:custGeom>
              <a:avLst/>
              <a:gdLst/>
              <a:ahLst/>
              <a:cxnLst/>
              <a:rect l="l" t="t" r="r" b="b"/>
              <a:pathLst>
                <a:path w="4456" h="10080" extrusionOk="0">
                  <a:moveTo>
                    <a:pt x="2576" y="1"/>
                  </a:moveTo>
                  <a:cubicBezTo>
                    <a:pt x="2547" y="1"/>
                    <a:pt x="2518" y="18"/>
                    <a:pt x="2508" y="50"/>
                  </a:cubicBezTo>
                  <a:lnTo>
                    <a:pt x="9" y="7793"/>
                  </a:lnTo>
                  <a:cubicBezTo>
                    <a:pt x="1" y="7817"/>
                    <a:pt x="6" y="7843"/>
                    <a:pt x="22" y="7861"/>
                  </a:cubicBezTo>
                  <a:lnTo>
                    <a:pt x="1905" y="10080"/>
                  </a:lnTo>
                  <a:lnTo>
                    <a:pt x="4455" y="2176"/>
                  </a:lnTo>
                  <a:lnTo>
                    <a:pt x="2630" y="26"/>
                  </a:lnTo>
                  <a:cubicBezTo>
                    <a:pt x="2616" y="9"/>
                    <a:pt x="2596" y="1"/>
                    <a:pt x="25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3"/>
            <p:cNvSpPr/>
            <p:nvPr/>
          </p:nvSpPr>
          <p:spPr>
            <a:xfrm>
              <a:off x="3631276" y="871770"/>
              <a:ext cx="108258" cy="98950"/>
            </a:xfrm>
            <a:custGeom>
              <a:avLst/>
              <a:gdLst/>
              <a:ahLst/>
              <a:cxnLst/>
              <a:rect l="l" t="t" r="r" b="b"/>
              <a:pathLst>
                <a:path w="2454" h="2243" extrusionOk="0">
                  <a:moveTo>
                    <a:pt x="585" y="1"/>
                  </a:moveTo>
                  <a:lnTo>
                    <a:pt x="1" y="16"/>
                  </a:lnTo>
                  <a:cubicBezTo>
                    <a:pt x="1" y="16"/>
                    <a:pt x="278" y="786"/>
                    <a:pt x="743" y="1274"/>
                  </a:cubicBezTo>
                  <a:cubicBezTo>
                    <a:pt x="1392" y="1952"/>
                    <a:pt x="2113" y="2243"/>
                    <a:pt x="2113" y="2243"/>
                  </a:cubicBezTo>
                  <a:lnTo>
                    <a:pt x="2454" y="2199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3"/>
            <p:cNvSpPr/>
            <p:nvPr/>
          </p:nvSpPr>
          <p:spPr>
            <a:xfrm>
              <a:off x="3523815" y="872476"/>
              <a:ext cx="200723" cy="431665"/>
            </a:xfrm>
            <a:custGeom>
              <a:avLst/>
              <a:gdLst/>
              <a:ahLst/>
              <a:cxnLst/>
              <a:rect l="l" t="t" r="r" b="b"/>
              <a:pathLst>
                <a:path w="4550" h="9785" extrusionOk="0">
                  <a:moveTo>
                    <a:pt x="2437" y="0"/>
                  </a:moveTo>
                  <a:lnTo>
                    <a:pt x="0" y="7558"/>
                  </a:lnTo>
                  <a:cubicBezTo>
                    <a:pt x="0" y="7558"/>
                    <a:pt x="278" y="8328"/>
                    <a:pt x="744" y="8815"/>
                  </a:cubicBezTo>
                  <a:cubicBezTo>
                    <a:pt x="1391" y="9492"/>
                    <a:pt x="2113" y="9784"/>
                    <a:pt x="2113" y="9784"/>
                  </a:cubicBezTo>
                  <a:lnTo>
                    <a:pt x="4549" y="2227"/>
                  </a:lnTo>
                  <a:cubicBezTo>
                    <a:pt x="4549" y="2227"/>
                    <a:pt x="3828" y="1936"/>
                    <a:pt x="3179" y="1258"/>
                  </a:cubicBezTo>
                  <a:cubicBezTo>
                    <a:pt x="2714" y="770"/>
                    <a:pt x="2437" y="0"/>
                    <a:pt x="2437" y="0"/>
                  </a:cubicBezTo>
                  <a:close/>
                </a:path>
              </a:pathLst>
            </a:custGeom>
            <a:solidFill>
              <a:srgbClr val="F9F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3"/>
            <p:cNvSpPr/>
            <p:nvPr/>
          </p:nvSpPr>
          <p:spPr>
            <a:xfrm>
              <a:off x="3523815" y="872476"/>
              <a:ext cx="200723" cy="431665"/>
            </a:xfrm>
            <a:custGeom>
              <a:avLst/>
              <a:gdLst/>
              <a:ahLst/>
              <a:cxnLst/>
              <a:rect l="l" t="t" r="r" b="b"/>
              <a:pathLst>
                <a:path w="4550" h="9785" extrusionOk="0">
                  <a:moveTo>
                    <a:pt x="2437" y="0"/>
                  </a:moveTo>
                  <a:lnTo>
                    <a:pt x="0" y="7558"/>
                  </a:lnTo>
                  <a:cubicBezTo>
                    <a:pt x="0" y="7558"/>
                    <a:pt x="278" y="8328"/>
                    <a:pt x="744" y="8815"/>
                  </a:cubicBezTo>
                  <a:cubicBezTo>
                    <a:pt x="1391" y="9492"/>
                    <a:pt x="2113" y="9784"/>
                    <a:pt x="2113" y="9784"/>
                  </a:cubicBezTo>
                  <a:lnTo>
                    <a:pt x="4549" y="2227"/>
                  </a:lnTo>
                  <a:cubicBezTo>
                    <a:pt x="4549" y="2227"/>
                    <a:pt x="3828" y="1936"/>
                    <a:pt x="3179" y="1258"/>
                  </a:cubicBezTo>
                  <a:cubicBezTo>
                    <a:pt x="2714" y="770"/>
                    <a:pt x="2437" y="0"/>
                    <a:pt x="24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3"/>
            <p:cNvSpPr/>
            <p:nvPr/>
          </p:nvSpPr>
          <p:spPr>
            <a:xfrm>
              <a:off x="3523771" y="938602"/>
              <a:ext cx="200767" cy="365537"/>
            </a:xfrm>
            <a:custGeom>
              <a:avLst/>
              <a:gdLst/>
              <a:ahLst/>
              <a:cxnLst/>
              <a:rect l="l" t="t" r="r" b="b"/>
              <a:pathLst>
                <a:path w="4551" h="8286" extrusionOk="0">
                  <a:moveTo>
                    <a:pt x="1953" y="1"/>
                  </a:moveTo>
                  <a:lnTo>
                    <a:pt x="0" y="6059"/>
                  </a:lnTo>
                  <a:cubicBezTo>
                    <a:pt x="0" y="6059"/>
                    <a:pt x="278" y="6829"/>
                    <a:pt x="743" y="7316"/>
                  </a:cubicBezTo>
                  <a:cubicBezTo>
                    <a:pt x="1391" y="7993"/>
                    <a:pt x="2113" y="8285"/>
                    <a:pt x="2113" y="8285"/>
                  </a:cubicBezTo>
                  <a:lnTo>
                    <a:pt x="4549" y="728"/>
                  </a:lnTo>
                  <a:cubicBezTo>
                    <a:pt x="4550" y="728"/>
                    <a:pt x="4108" y="549"/>
                    <a:pt x="3605" y="146"/>
                  </a:cubicBezTo>
                  <a:cubicBezTo>
                    <a:pt x="3306" y="98"/>
                    <a:pt x="3002" y="88"/>
                    <a:pt x="2700" y="80"/>
                  </a:cubicBezTo>
                  <a:cubicBezTo>
                    <a:pt x="2513" y="75"/>
                    <a:pt x="2321" y="83"/>
                    <a:pt x="2134" y="65"/>
                  </a:cubicBezTo>
                  <a:cubicBezTo>
                    <a:pt x="2067" y="58"/>
                    <a:pt x="2003" y="39"/>
                    <a:pt x="1953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3"/>
            <p:cNvSpPr/>
            <p:nvPr/>
          </p:nvSpPr>
          <p:spPr>
            <a:xfrm>
              <a:off x="3551166" y="949454"/>
              <a:ext cx="159873" cy="48129"/>
            </a:xfrm>
            <a:custGeom>
              <a:avLst/>
              <a:gdLst/>
              <a:ahLst/>
              <a:cxnLst/>
              <a:rect l="l" t="t" r="r" b="b"/>
              <a:pathLst>
                <a:path w="3624" h="1091" extrusionOk="0">
                  <a:moveTo>
                    <a:pt x="1831" y="0"/>
                  </a:moveTo>
                  <a:cubicBezTo>
                    <a:pt x="1385" y="0"/>
                    <a:pt x="873" y="55"/>
                    <a:pt x="315" y="209"/>
                  </a:cubicBezTo>
                  <a:lnTo>
                    <a:pt x="0" y="1091"/>
                  </a:lnTo>
                  <a:lnTo>
                    <a:pt x="3624" y="329"/>
                  </a:lnTo>
                  <a:cubicBezTo>
                    <a:pt x="3624" y="329"/>
                    <a:pt x="2925" y="0"/>
                    <a:pt x="18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3"/>
            <p:cNvSpPr/>
            <p:nvPr/>
          </p:nvSpPr>
          <p:spPr>
            <a:xfrm>
              <a:off x="3551166" y="958674"/>
              <a:ext cx="13940" cy="38909"/>
            </a:xfrm>
            <a:custGeom>
              <a:avLst/>
              <a:gdLst/>
              <a:ahLst/>
              <a:cxnLst/>
              <a:rect l="l" t="t" r="r" b="b"/>
              <a:pathLst>
                <a:path w="316" h="882" extrusionOk="0">
                  <a:moveTo>
                    <a:pt x="315" y="0"/>
                  </a:moveTo>
                  <a:lnTo>
                    <a:pt x="0" y="882"/>
                  </a:lnTo>
                  <a:lnTo>
                    <a:pt x="0" y="882"/>
                  </a:lnTo>
                  <a:lnTo>
                    <a:pt x="171" y="84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F9F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3"/>
            <p:cNvSpPr/>
            <p:nvPr/>
          </p:nvSpPr>
          <p:spPr>
            <a:xfrm>
              <a:off x="3551166" y="958674"/>
              <a:ext cx="13940" cy="38909"/>
            </a:xfrm>
            <a:custGeom>
              <a:avLst/>
              <a:gdLst/>
              <a:ahLst/>
              <a:cxnLst/>
              <a:rect l="l" t="t" r="r" b="b"/>
              <a:pathLst>
                <a:path w="316" h="882" extrusionOk="0">
                  <a:moveTo>
                    <a:pt x="315" y="0"/>
                  </a:moveTo>
                  <a:lnTo>
                    <a:pt x="0" y="882"/>
                  </a:lnTo>
                  <a:lnTo>
                    <a:pt x="0" y="882"/>
                  </a:lnTo>
                  <a:lnTo>
                    <a:pt x="171" y="84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F9F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3"/>
            <p:cNvSpPr/>
            <p:nvPr/>
          </p:nvSpPr>
          <p:spPr>
            <a:xfrm>
              <a:off x="3551166" y="958674"/>
              <a:ext cx="13940" cy="38909"/>
            </a:xfrm>
            <a:custGeom>
              <a:avLst/>
              <a:gdLst/>
              <a:ahLst/>
              <a:cxnLst/>
              <a:rect l="l" t="t" r="r" b="b"/>
              <a:pathLst>
                <a:path w="316" h="882" extrusionOk="0">
                  <a:moveTo>
                    <a:pt x="315" y="0"/>
                  </a:moveTo>
                  <a:lnTo>
                    <a:pt x="0" y="882"/>
                  </a:lnTo>
                  <a:lnTo>
                    <a:pt x="0" y="882"/>
                  </a:lnTo>
                  <a:lnTo>
                    <a:pt x="171" y="84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F9F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3"/>
            <p:cNvSpPr/>
            <p:nvPr/>
          </p:nvSpPr>
          <p:spPr>
            <a:xfrm>
              <a:off x="3442602" y="962115"/>
              <a:ext cx="268749" cy="367257"/>
            </a:xfrm>
            <a:custGeom>
              <a:avLst/>
              <a:gdLst/>
              <a:ahLst/>
              <a:cxnLst/>
              <a:rect l="l" t="t" r="r" b="b"/>
              <a:pathLst>
                <a:path w="6092" h="8325" extrusionOk="0">
                  <a:moveTo>
                    <a:pt x="6092" y="0"/>
                  </a:moveTo>
                  <a:lnTo>
                    <a:pt x="2595" y="434"/>
                  </a:lnTo>
                  <a:cubicBezTo>
                    <a:pt x="2549" y="439"/>
                    <a:pt x="2509" y="472"/>
                    <a:pt x="2495" y="516"/>
                  </a:cubicBezTo>
                  <a:lnTo>
                    <a:pt x="25" y="8168"/>
                  </a:lnTo>
                  <a:cubicBezTo>
                    <a:pt x="0" y="8247"/>
                    <a:pt x="61" y="8325"/>
                    <a:pt x="140" y="8325"/>
                  </a:cubicBezTo>
                  <a:cubicBezTo>
                    <a:pt x="145" y="8325"/>
                    <a:pt x="150" y="8325"/>
                    <a:pt x="155" y="8324"/>
                  </a:cubicBezTo>
                  <a:lnTo>
                    <a:pt x="3542" y="7904"/>
                  </a:lnTo>
                  <a:lnTo>
                    <a:pt x="60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3"/>
            <p:cNvSpPr/>
            <p:nvPr/>
          </p:nvSpPr>
          <p:spPr>
            <a:xfrm>
              <a:off x="3442690" y="1191285"/>
              <a:ext cx="120037" cy="137992"/>
            </a:xfrm>
            <a:custGeom>
              <a:avLst/>
              <a:gdLst/>
              <a:ahLst/>
              <a:cxnLst/>
              <a:rect l="l" t="t" r="r" b="b"/>
              <a:pathLst>
                <a:path w="2721" h="3128" extrusionOk="0">
                  <a:moveTo>
                    <a:pt x="983" y="0"/>
                  </a:moveTo>
                  <a:lnTo>
                    <a:pt x="25" y="2972"/>
                  </a:lnTo>
                  <a:cubicBezTo>
                    <a:pt x="0" y="3051"/>
                    <a:pt x="58" y="3128"/>
                    <a:pt x="138" y="3128"/>
                  </a:cubicBezTo>
                  <a:cubicBezTo>
                    <a:pt x="143" y="3128"/>
                    <a:pt x="148" y="3127"/>
                    <a:pt x="153" y="3127"/>
                  </a:cubicBezTo>
                  <a:lnTo>
                    <a:pt x="2497" y="2836"/>
                  </a:lnTo>
                  <a:cubicBezTo>
                    <a:pt x="2602" y="2637"/>
                    <a:pt x="2693" y="2427"/>
                    <a:pt x="2714" y="2207"/>
                  </a:cubicBezTo>
                  <a:cubicBezTo>
                    <a:pt x="2721" y="2132"/>
                    <a:pt x="2719" y="2045"/>
                    <a:pt x="2680" y="1980"/>
                  </a:cubicBezTo>
                  <a:cubicBezTo>
                    <a:pt x="2628" y="1894"/>
                    <a:pt x="2527" y="1891"/>
                    <a:pt x="2441" y="1870"/>
                  </a:cubicBezTo>
                  <a:cubicBezTo>
                    <a:pt x="2376" y="1855"/>
                    <a:pt x="2317" y="1833"/>
                    <a:pt x="2271" y="1781"/>
                  </a:cubicBezTo>
                  <a:cubicBezTo>
                    <a:pt x="2240" y="1745"/>
                    <a:pt x="2231" y="1697"/>
                    <a:pt x="2200" y="1661"/>
                  </a:cubicBezTo>
                  <a:cubicBezTo>
                    <a:pt x="2103" y="1552"/>
                    <a:pt x="1858" y="1550"/>
                    <a:pt x="1725" y="1538"/>
                  </a:cubicBezTo>
                  <a:cubicBezTo>
                    <a:pt x="1586" y="1527"/>
                    <a:pt x="1444" y="1518"/>
                    <a:pt x="1308" y="1487"/>
                  </a:cubicBezTo>
                  <a:cubicBezTo>
                    <a:pt x="1192" y="1461"/>
                    <a:pt x="1076" y="1414"/>
                    <a:pt x="999" y="1319"/>
                  </a:cubicBezTo>
                  <a:cubicBezTo>
                    <a:pt x="905" y="1202"/>
                    <a:pt x="905" y="1045"/>
                    <a:pt x="915" y="903"/>
                  </a:cubicBezTo>
                  <a:cubicBezTo>
                    <a:pt x="930" y="658"/>
                    <a:pt x="994" y="418"/>
                    <a:pt x="994" y="172"/>
                  </a:cubicBezTo>
                  <a:cubicBezTo>
                    <a:pt x="994" y="114"/>
                    <a:pt x="989" y="57"/>
                    <a:pt x="983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3"/>
            <p:cNvSpPr/>
            <p:nvPr/>
          </p:nvSpPr>
          <p:spPr>
            <a:xfrm>
              <a:off x="3442602" y="1144833"/>
              <a:ext cx="209723" cy="184533"/>
            </a:xfrm>
            <a:custGeom>
              <a:avLst/>
              <a:gdLst/>
              <a:ahLst/>
              <a:cxnLst/>
              <a:rect l="l" t="t" r="r" b="b"/>
              <a:pathLst>
                <a:path w="4754" h="4183" extrusionOk="0">
                  <a:moveTo>
                    <a:pt x="4754" y="1"/>
                  </a:moveTo>
                  <a:lnTo>
                    <a:pt x="4754" y="1"/>
                  </a:lnTo>
                  <a:cubicBezTo>
                    <a:pt x="4032" y="822"/>
                    <a:pt x="3076" y="1396"/>
                    <a:pt x="2146" y="1957"/>
                  </a:cubicBezTo>
                  <a:cubicBezTo>
                    <a:pt x="1870" y="2124"/>
                    <a:pt x="1538" y="2307"/>
                    <a:pt x="1203" y="2307"/>
                  </a:cubicBezTo>
                  <a:cubicBezTo>
                    <a:pt x="1173" y="2307"/>
                    <a:pt x="1144" y="2305"/>
                    <a:pt x="1114" y="2302"/>
                  </a:cubicBezTo>
                  <a:cubicBezTo>
                    <a:pt x="926" y="2284"/>
                    <a:pt x="776" y="2186"/>
                    <a:pt x="664" y="2050"/>
                  </a:cubicBezTo>
                  <a:lnTo>
                    <a:pt x="25" y="4026"/>
                  </a:lnTo>
                  <a:cubicBezTo>
                    <a:pt x="0" y="4105"/>
                    <a:pt x="59" y="4183"/>
                    <a:pt x="139" y="4183"/>
                  </a:cubicBezTo>
                  <a:cubicBezTo>
                    <a:pt x="144" y="4183"/>
                    <a:pt x="149" y="4183"/>
                    <a:pt x="154" y="4182"/>
                  </a:cubicBezTo>
                  <a:lnTo>
                    <a:pt x="3540" y="3762"/>
                  </a:lnTo>
                  <a:lnTo>
                    <a:pt x="4754" y="1"/>
                  </a:ln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3"/>
            <p:cNvSpPr/>
            <p:nvPr/>
          </p:nvSpPr>
          <p:spPr>
            <a:xfrm>
              <a:off x="3598809" y="961409"/>
              <a:ext cx="145712" cy="353052"/>
            </a:xfrm>
            <a:custGeom>
              <a:avLst/>
              <a:gdLst/>
              <a:ahLst/>
              <a:cxnLst/>
              <a:rect l="l" t="t" r="r" b="b"/>
              <a:pathLst>
                <a:path w="3303" h="8003" extrusionOk="0">
                  <a:moveTo>
                    <a:pt x="3302" y="0"/>
                  </a:moveTo>
                  <a:lnTo>
                    <a:pt x="3302" y="0"/>
                  </a:lnTo>
                  <a:cubicBezTo>
                    <a:pt x="3186" y="70"/>
                    <a:pt x="3059" y="93"/>
                    <a:pt x="2942" y="93"/>
                  </a:cubicBezTo>
                  <a:cubicBezTo>
                    <a:pt x="2728" y="93"/>
                    <a:pt x="2550" y="16"/>
                    <a:pt x="2550" y="16"/>
                  </a:cubicBezTo>
                  <a:lnTo>
                    <a:pt x="0" y="7920"/>
                  </a:lnTo>
                  <a:cubicBezTo>
                    <a:pt x="0" y="7920"/>
                    <a:pt x="167" y="8002"/>
                    <a:pt x="382" y="8002"/>
                  </a:cubicBezTo>
                  <a:cubicBezTo>
                    <a:pt x="498" y="8002"/>
                    <a:pt x="627" y="7978"/>
                    <a:pt x="752" y="7904"/>
                  </a:cubicBezTo>
                  <a:lnTo>
                    <a:pt x="3302" y="0"/>
                  </a:lnTo>
                  <a:close/>
                </a:path>
              </a:pathLst>
            </a:custGeom>
            <a:solidFill>
              <a:srgbClr val="4F8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3"/>
            <p:cNvSpPr/>
            <p:nvPr/>
          </p:nvSpPr>
          <p:spPr>
            <a:xfrm>
              <a:off x="3598809" y="961409"/>
              <a:ext cx="145712" cy="353052"/>
            </a:xfrm>
            <a:custGeom>
              <a:avLst/>
              <a:gdLst/>
              <a:ahLst/>
              <a:cxnLst/>
              <a:rect l="l" t="t" r="r" b="b"/>
              <a:pathLst>
                <a:path w="3303" h="8003" extrusionOk="0">
                  <a:moveTo>
                    <a:pt x="3302" y="0"/>
                  </a:moveTo>
                  <a:lnTo>
                    <a:pt x="3302" y="0"/>
                  </a:lnTo>
                  <a:cubicBezTo>
                    <a:pt x="3186" y="70"/>
                    <a:pt x="3059" y="93"/>
                    <a:pt x="2942" y="93"/>
                  </a:cubicBezTo>
                  <a:cubicBezTo>
                    <a:pt x="2728" y="93"/>
                    <a:pt x="2550" y="16"/>
                    <a:pt x="2550" y="16"/>
                  </a:cubicBezTo>
                  <a:lnTo>
                    <a:pt x="0" y="7920"/>
                  </a:lnTo>
                  <a:cubicBezTo>
                    <a:pt x="0" y="7920"/>
                    <a:pt x="167" y="8002"/>
                    <a:pt x="382" y="8002"/>
                  </a:cubicBezTo>
                  <a:cubicBezTo>
                    <a:pt x="498" y="8002"/>
                    <a:pt x="627" y="7978"/>
                    <a:pt x="752" y="7904"/>
                  </a:cubicBezTo>
                  <a:lnTo>
                    <a:pt x="33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3"/>
            <p:cNvSpPr/>
            <p:nvPr/>
          </p:nvSpPr>
          <p:spPr>
            <a:xfrm>
              <a:off x="3598853" y="962115"/>
              <a:ext cx="116155" cy="352347"/>
            </a:xfrm>
            <a:custGeom>
              <a:avLst/>
              <a:gdLst/>
              <a:ahLst/>
              <a:cxnLst/>
              <a:rect l="l" t="t" r="r" b="b"/>
              <a:pathLst>
                <a:path w="2633" h="7987" extrusionOk="0">
                  <a:moveTo>
                    <a:pt x="2549" y="0"/>
                  </a:moveTo>
                  <a:lnTo>
                    <a:pt x="0" y="7904"/>
                  </a:lnTo>
                  <a:cubicBezTo>
                    <a:pt x="0" y="7904"/>
                    <a:pt x="167" y="7986"/>
                    <a:pt x="381" y="7986"/>
                  </a:cubicBezTo>
                  <a:cubicBezTo>
                    <a:pt x="497" y="7986"/>
                    <a:pt x="627" y="7962"/>
                    <a:pt x="752" y="7888"/>
                  </a:cubicBezTo>
                  <a:lnTo>
                    <a:pt x="1539" y="5452"/>
                  </a:lnTo>
                  <a:cubicBezTo>
                    <a:pt x="1534" y="5411"/>
                    <a:pt x="1528" y="5372"/>
                    <a:pt x="1525" y="5332"/>
                  </a:cubicBezTo>
                  <a:cubicBezTo>
                    <a:pt x="1463" y="4397"/>
                    <a:pt x="1661" y="3458"/>
                    <a:pt x="1913" y="2563"/>
                  </a:cubicBezTo>
                  <a:cubicBezTo>
                    <a:pt x="2034" y="2134"/>
                    <a:pt x="2188" y="1723"/>
                    <a:pt x="2342" y="1307"/>
                  </a:cubicBezTo>
                  <a:cubicBezTo>
                    <a:pt x="2492" y="897"/>
                    <a:pt x="2633" y="462"/>
                    <a:pt x="2608" y="21"/>
                  </a:cubicBezTo>
                  <a:cubicBezTo>
                    <a:pt x="2573" y="10"/>
                    <a:pt x="2549" y="0"/>
                    <a:pt x="2549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3"/>
            <p:cNvSpPr/>
            <p:nvPr/>
          </p:nvSpPr>
          <p:spPr>
            <a:xfrm>
              <a:off x="3598809" y="1142407"/>
              <a:ext cx="60879" cy="172049"/>
            </a:xfrm>
            <a:custGeom>
              <a:avLst/>
              <a:gdLst/>
              <a:ahLst/>
              <a:cxnLst/>
              <a:rect l="l" t="t" r="r" b="b"/>
              <a:pathLst>
                <a:path w="1380" h="3900" extrusionOk="0">
                  <a:moveTo>
                    <a:pt x="1231" y="1"/>
                  </a:moveTo>
                  <a:lnTo>
                    <a:pt x="0" y="3817"/>
                  </a:lnTo>
                  <a:cubicBezTo>
                    <a:pt x="0" y="3817"/>
                    <a:pt x="167" y="3899"/>
                    <a:pt x="381" y="3899"/>
                  </a:cubicBezTo>
                  <a:cubicBezTo>
                    <a:pt x="497" y="3899"/>
                    <a:pt x="627" y="3875"/>
                    <a:pt x="752" y="3801"/>
                  </a:cubicBezTo>
                  <a:lnTo>
                    <a:pt x="1380" y="1857"/>
                  </a:lnTo>
                  <a:lnTo>
                    <a:pt x="1372" y="1822"/>
                  </a:lnTo>
                  <a:cubicBezTo>
                    <a:pt x="1266" y="1222"/>
                    <a:pt x="1214" y="609"/>
                    <a:pt x="12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3"/>
            <p:cNvSpPr/>
            <p:nvPr/>
          </p:nvSpPr>
          <p:spPr>
            <a:xfrm>
              <a:off x="3109853" y="1572383"/>
              <a:ext cx="611213" cy="380404"/>
            </a:xfrm>
            <a:custGeom>
              <a:avLst/>
              <a:gdLst/>
              <a:ahLst/>
              <a:cxnLst/>
              <a:rect l="l" t="t" r="r" b="b"/>
              <a:pathLst>
                <a:path w="13855" h="8623" extrusionOk="0">
                  <a:moveTo>
                    <a:pt x="13318" y="1"/>
                  </a:moveTo>
                  <a:cubicBezTo>
                    <a:pt x="13298" y="1"/>
                    <a:pt x="13277" y="5"/>
                    <a:pt x="13258" y="15"/>
                  </a:cubicBezTo>
                  <a:cubicBezTo>
                    <a:pt x="12752" y="275"/>
                    <a:pt x="12578" y="794"/>
                    <a:pt x="12540" y="1171"/>
                  </a:cubicBezTo>
                  <a:cubicBezTo>
                    <a:pt x="12488" y="1688"/>
                    <a:pt x="12357" y="2244"/>
                    <a:pt x="12357" y="2244"/>
                  </a:cubicBezTo>
                  <a:cubicBezTo>
                    <a:pt x="10822" y="2634"/>
                    <a:pt x="1" y="4225"/>
                    <a:pt x="1" y="4225"/>
                  </a:cubicBezTo>
                  <a:lnTo>
                    <a:pt x="187" y="8566"/>
                  </a:lnTo>
                  <a:cubicBezTo>
                    <a:pt x="404" y="8604"/>
                    <a:pt x="633" y="8622"/>
                    <a:pt x="868" y="8622"/>
                  </a:cubicBezTo>
                  <a:cubicBezTo>
                    <a:pt x="3536" y="8622"/>
                    <a:pt x="7129" y="6325"/>
                    <a:pt x="7129" y="6325"/>
                  </a:cubicBezTo>
                  <a:lnTo>
                    <a:pt x="13101" y="4552"/>
                  </a:lnTo>
                  <a:lnTo>
                    <a:pt x="13756" y="4357"/>
                  </a:lnTo>
                  <a:cubicBezTo>
                    <a:pt x="13816" y="4340"/>
                    <a:pt x="13855" y="4282"/>
                    <a:pt x="13848" y="4220"/>
                  </a:cubicBezTo>
                  <a:lnTo>
                    <a:pt x="13450" y="118"/>
                  </a:lnTo>
                  <a:cubicBezTo>
                    <a:pt x="13443" y="48"/>
                    <a:pt x="13383" y="1"/>
                    <a:pt x="13318" y="1"/>
                  </a:cubicBezTo>
                  <a:close/>
                </a:path>
              </a:pathLst>
            </a:custGeom>
            <a:solidFill>
              <a:srgbClr val="E7D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3"/>
            <p:cNvSpPr/>
            <p:nvPr/>
          </p:nvSpPr>
          <p:spPr>
            <a:xfrm>
              <a:off x="3109853" y="1572383"/>
              <a:ext cx="611213" cy="380404"/>
            </a:xfrm>
            <a:custGeom>
              <a:avLst/>
              <a:gdLst/>
              <a:ahLst/>
              <a:cxnLst/>
              <a:rect l="l" t="t" r="r" b="b"/>
              <a:pathLst>
                <a:path w="13855" h="8623" extrusionOk="0">
                  <a:moveTo>
                    <a:pt x="13318" y="1"/>
                  </a:moveTo>
                  <a:cubicBezTo>
                    <a:pt x="13298" y="1"/>
                    <a:pt x="13277" y="5"/>
                    <a:pt x="13258" y="15"/>
                  </a:cubicBezTo>
                  <a:cubicBezTo>
                    <a:pt x="12752" y="275"/>
                    <a:pt x="12578" y="794"/>
                    <a:pt x="12540" y="1171"/>
                  </a:cubicBezTo>
                  <a:cubicBezTo>
                    <a:pt x="12488" y="1688"/>
                    <a:pt x="12357" y="2244"/>
                    <a:pt x="12357" y="2244"/>
                  </a:cubicBezTo>
                  <a:cubicBezTo>
                    <a:pt x="10822" y="2634"/>
                    <a:pt x="1" y="4225"/>
                    <a:pt x="1" y="4225"/>
                  </a:cubicBezTo>
                  <a:lnTo>
                    <a:pt x="187" y="8566"/>
                  </a:lnTo>
                  <a:cubicBezTo>
                    <a:pt x="404" y="8604"/>
                    <a:pt x="633" y="8622"/>
                    <a:pt x="868" y="8622"/>
                  </a:cubicBezTo>
                  <a:cubicBezTo>
                    <a:pt x="3536" y="8622"/>
                    <a:pt x="7129" y="6325"/>
                    <a:pt x="7129" y="6325"/>
                  </a:cubicBezTo>
                  <a:lnTo>
                    <a:pt x="13101" y="4552"/>
                  </a:lnTo>
                  <a:lnTo>
                    <a:pt x="13756" y="4357"/>
                  </a:lnTo>
                  <a:cubicBezTo>
                    <a:pt x="13816" y="4340"/>
                    <a:pt x="13855" y="4282"/>
                    <a:pt x="13848" y="4220"/>
                  </a:cubicBezTo>
                  <a:lnTo>
                    <a:pt x="13450" y="118"/>
                  </a:lnTo>
                  <a:cubicBezTo>
                    <a:pt x="13443" y="48"/>
                    <a:pt x="13383" y="1"/>
                    <a:pt x="13318" y="1"/>
                  </a:cubicBezTo>
                  <a:close/>
                </a:path>
              </a:pathLst>
            </a:custGeom>
            <a:solidFill>
              <a:srgbClr val="E7D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3"/>
            <p:cNvSpPr/>
            <p:nvPr/>
          </p:nvSpPr>
          <p:spPr>
            <a:xfrm>
              <a:off x="3661715" y="1572383"/>
              <a:ext cx="43850" cy="61585"/>
            </a:xfrm>
            <a:custGeom>
              <a:avLst/>
              <a:gdLst/>
              <a:ahLst/>
              <a:cxnLst/>
              <a:rect l="l" t="t" r="r" b="b"/>
              <a:pathLst>
                <a:path w="994" h="1396" extrusionOk="0">
                  <a:moveTo>
                    <a:pt x="808" y="0"/>
                  </a:moveTo>
                  <a:cubicBezTo>
                    <a:pt x="788" y="0"/>
                    <a:pt x="767" y="5"/>
                    <a:pt x="747" y="16"/>
                  </a:cubicBezTo>
                  <a:cubicBezTo>
                    <a:pt x="242" y="275"/>
                    <a:pt x="67" y="794"/>
                    <a:pt x="29" y="1172"/>
                  </a:cubicBezTo>
                  <a:cubicBezTo>
                    <a:pt x="21" y="1246"/>
                    <a:pt x="11" y="1321"/>
                    <a:pt x="1" y="1395"/>
                  </a:cubicBezTo>
                  <a:cubicBezTo>
                    <a:pt x="55" y="1362"/>
                    <a:pt x="105" y="1324"/>
                    <a:pt x="157" y="1288"/>
                  </a:cubicBezTo>
                  <a:cubicBezTo>
                    <a:pt x="405" y="1124"/>
                    <a:pt x="656" y="959"/>
                    <a:pt x="886" y="770"/>
                  </a:cubicBezTo>
                  <a:cubicBezTo>
                    <a:pt x="919" y="743"/>
                    <a:pt x="956" y="712"/>
                    <a:pt x="994" y="680"/>
                  </a:cubicBezTo>
                  <a:lnTo>
                    <a:pt x="939" y="118"/>
                  </a:lnTo>
                  <a:cubicBezTo>
                    <a:pt x="932" y="49"/>
                    <a:pt x="873" y="0"/>
                    <a:pt x="808" y="0"/>
                  </a:cubicBezTo>
                  <a:close/>
                </a:path>
              </a:pathLst>
            </a:custGeom>
            <a:solidFill>
              <a:srgbClr val="E7D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3"/>
            <p:cNvSpPr/>
            <p:nvPr/>
          </p:nvSpPr>
          <p:spPr>
            <a:xfrm>
              <a:off x="3109853" y="1682887"/>
              <a:ext cx="486677" cy="269896"/>
            </a:xfrm>
            <a:custGeom>
              <a:avLst/>
              <a:gdLst/>
              <a:ahLst/>
              <a:cxnLst/>
              <a:rect l="l" t="t" r="r" b="b"/>
              <a:pathLst>
                <a:path w="11032" h="6118" extrusionOk="0">
                  <a:moveTo>
                    <a:pt x="11032" y="1"/>
                  </a:moveTo>
                  <a:lnTo>
                    <a:pt x="11032" y="1"/>
                  </a:lnTo>
                  <a:cubicBezTo>
                    <a:pt x="7699" y="589"/>
                    <a:pt x="1" y="1720"/>
                    <a:pt x="1" y="1720"/>
                  </a:cubicBezTo>
                  <a:lnTo>
                    <a:pt x="187" y="6061"/>
                  </a:lnTo>
                  <a:cubicBezTo>
                    <a:pt x="405" y="6099"/>
                    <a:pt x="633" y="6117"/>
                    <a:pt x="868" y="6117"/>
                  </a:cubicBezTo>
                  <a:cubicBezTo>
                    <a:pt x="2539" y="6117"/>
                    <a:pt x="4573" y="5216"/>
                    <a:pt x="5860" y="4541"/>
                  </a:cubicBezTo>
                  <a:cubicBezTo>
                    <a:pt x="5994" y="4429"/>
                    <a:pt x="6129" y="4317"/>
                    <a:pt x="6259" y="4199"/>
                  </a:cubicBezTo>
                  <a:cubicBezTo>
                    <a:pt x="6946" y="3578"/>
                    <a:pt x="7542" y="2871"/>
                    <a:pt x="8196" y="2215"/>
                  </a:cubicBezTo>
                  <a:cubicBezTo>
                    <a:pt x="8513" y="1898"/>
                    <a:pt x="8847" y="1595"/>
                    <a:pt x="9212" y="1331"/>
                  </a:cubicBezTo>
                  <a:cubicBezTo>
                    <a:pt x="9610" y="1043"/>
                    <a:pt x="10019" y="773"/>
                    <a:pt x="10412" y="477"/>
                  </a:cubicBezTo>
                  <a:cubicBezTo>
                    <a:pt x="10620" y="321"/>
                    <a:pt x="10825" y="161"/>
                    <a:pt x="11032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3"/>
            <p:cNvSpPr/>
            <p:nvPr/>
          </p:nvSpPr>
          <p:spPr>
            <a:xfrm>
              <a:off x="3113602" y="1399590"/>
              <a:ext cx="579936" cy="543629"/>
            </a:xfrm>
            <a:custGeom>
              <a:avLst/>
              <a:gdLst/>
              <a:ahLst/>
              <a:cxnLst/>
              <a:rect l="l" t="t" r="r" b="b"/>
              <a:pathLst>
                <a:path w="13146" h="12323" extrusionOk="0">
                  <a:moveTo>
                    <a:pt x="11312" y="1"/>
                  </a:moveTo>
                  <a:cubicBezTo>
                    <a:pt x="11277" y="1"/>
                    <a:pt x="11243" y="14"/>
                    <a:pt x="11217" y="42"/>
                  </a:cubicBezTo>
                  <a:cubicBezTo>
                    <a:pt x="10823" y="450"/>
                    <a:pt x="10823" y="998"/>
                    <a:pt x="10907" y="1366"/>
                  </a:cubicBezTo>
                  <a:cubicBezTo>
                    <a:pt x="11022" y="1874"/>
                    <a:pt x="11076" y="2441"/>
                    <a:pt x="11076" y="2441"/>
                  </a:cubicBezTo>
                  <a:cubicBezTo>
                    <a:pt x="9745" y="3301"/>
                    <a:pt x="1" y="8269"/>
                    <a:pt x="1" y="8269"/>
                  </a:cubicBezTo>
                  <a:lnTo>
                    <a:pt x="1566" y="12323"/>
                  </a:lnTo>
                  <a:cubicBezTo>
                    <a:pt x="4264" y="11917"/>
                    <a:pt x="7425" y="7981"/>
                    <a:pt x="7427" y="7981"/>
                  </a:cubicBezTo>
                  <a:cubicBezTo>
                    <a:pt x="7427" y="7981"/>
                    <a:pt x="7427" y="7981"/>
                    <a:pt x="7427" y="7981"/>
                  </a:cubicBezTo>
                  <a:lnTo>
                    <a:pt x="12519" y="4392"/>
                  </a:lnTo>
                  <a:lnTo>
                    <a:pt x="13077" y="3997"/>
                  </a:lnTo>
                  <a:cubicBezTo>
                    <a:pt x="13129" y="3961"/>
                    <a:pt x="13145" y="3894"/>
                    <a:pt x="13121" y="3838"/>
                  </a:cubicBezTo>
                  <a:lnTo>
                    <a:pt x="11431" y="78"/>
                  </a:lnTo>
                  <a:cubicBezTo>
                    <a:pt x="11409" y="28"/>
                    <a:pt x="11361" y="1"/>
                    <a:pt x="11312" y="1"/>
                  </a:cubicBezTo>
                  <a:close/>
                </a:path>
              </a:pathLst>
            </a:custGeom>
            <a:solidFill>
              <a:srgbClr val="E7D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3"/>
            <p:cNvSpPr/>
            <p:nvPr/>
          </p:nvSpPr>
          <p:spPr>
            <a:xfrm>
              <a:off x="3113602" y="1610894"/>
              <a:ext cx="527174" cy="332318"/>
            </a:xfrm>
            <a:custGeom>
              <a:avLst/>
              <a:gdLst/>
              <a:ahLst/>
              <a:cxnLst/>
              <a:rect l="l" t="t" r="r" b="b"/>
              <a:pathLst>
                <a:path w="11950" h="7533" extrusionOk="0">
                  <a:moveTo>
                    <a:pt x="11950" y="0"/>
                  </a:moveTo>
                  <a:cubicBezTo>
                    <a:pt x="11446" y="244"/>
                    <a:pt x="10928" y="467"/>
                    <a:pt x="10419" y="696"/>
                  </a:cubicBezTo>
                  <a:cubicBezTo>
                    <a:pt x="9577" y="1077"/>
                    <a:pt x="8727" y="1480"/>
                    <a:pt x="7980" y="2033"/>
                  </a:cubicBezTo>
                  <a:cubicBezTo>
                    <a:pt x="7264" y="2563"/>
                    <a:pt x="6634" y="3253"/>
                    <a:pt x="5810" y="3616"/>
                  </a:cubicBezTo>
                  <a:cubicBezTo>
                    <a:pt x="4997" y="3976"/>
                    <a:pt x="4100" y="4099"/>
                    <a:pt x="3307" y="4508"/>
                  </a:cubicBezTo>
                  <a:cubicBezTo>
                    <a:pt x="3303" y="4510"/>
                    <a:pt x="3299" y="4511"/>
                    <a:pt x="3295" y="4511"/>
                  </a:cubicBezTo>
                  <a:cubicBezTo>
                    <a:pt x="3282" y="4511"/>
                    <a:pt x="3270" y="4502"/>
                    <a:pt x="3270" y="4487"/>
                  </a:cubicBezTo>
                  <a:cubicBezTo>
                    <a:pt x="3272" y="3608"/>
                    <a:pt x="3316" y="2726"/>
                    <a:pt x="3139" y="1869"/>
                  </a:cubicBezTo>
                  <a:cubicBezTo>
                    <a:pt x="1363" y="2784"/>
                    <a:pt x="1" y="3479"/>
                    <a:pt x="1" y="3479"/>
                  </a:cubicBezTo>
                  <a:lnTo>
                    <a:pt x="1566" y="7533"/>
                  </a:lnTo>
                  <a:cubicBezTo>
                    <a:pt x="4265" y="7127"/>
                    <a:pt x="7425" y="3189"/>
                    <a:pt x="7425" y="3189"/>
                  </a:cubicBezTo>
                  <a:lnTo>
                    <a:pt x="11950" y="0"/>
                  </a:ln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3"/>
            <p:cNvSpPr/>
            <p:nvPr/>
          </p:nvSpPr>
          <p:spPr>
            <a:xfrm>
              <a:off x="2809130" y="1697312"/>
              <a:ext cx="461178" cy="275807"/>
            </a:xfrm>
            <a:custGeom>
              <a:avLst/>
              <a:gdLst/>
              <a:ahLst/>
              <a:cxnLst/>
              <a:rect l="l" t="t" r="r" b="b"/>
              <a:pathLst>
                <a:path w="10454" h="6252" extrusionOk="0">
                  <a:moveTo>
                    <a:pt x="9365" y="1"/>
                  </a:moveTo>
                  <a:cubicBezTo>
                    <a:pt x="9344" y="1"/>
                    <a:pt x="9323" y="5"/>
                    <a:pt x="9302" y="16"/>
                  </a:cubicBezTo>
                  <a:cubicBezTo>
                    <a:pt x="8892" y="227"/>
                    <a:pt x="8620" y="367"/>
                    <a:pt x="8263" y="549"/>
                  </a:cubicBezTo>
                  <a:cubicBezTo>
                    <a:pt x="8239" y="446"/>
                    <a:pt x="8217" y="344"/>
                    <a:pt x="8193" y="243"/>
                  </a:cubicBezTo>
                  <a:cubicBezTo>
                    <a:pt x="7687" y="418"/>
                    <a:pt x="6522" y="748"/>
                    <a:pt x="4188" y="1088"/>
                  </a:cubicBezTo>
                  <a:cubicBezTo>
                    <a:pt x="2891" y="1277"/>
                    <a:pt x="1717" y="1331"/>
                    <a:pt x="796" y="1331"/>
                  </a:cubicBezTo>
                  <a:cubicBezTo>
                    <a:pt x="522" y="1331"/>
                    <a:pt x="270" y="1327"/>
                    <a:pt x="43" y="1319"/>
                  </a:cubicBezTo>
                  <a:cubicBezTo>
                    <a:pt x="17" y="1825"/>
                    <a:pt x="0" y="2355"/>
                    <a:pt x="11" y="2936"/>
                  </a:cubicBezTo>
                  <a:lnTo>
                    <a:pt x="12" y="2995"/>
                  </a:lnTo>
                  <a:cubicBezTo>
                    <a:pt x="32" y="3921"/>
                    <a:pt x="423" y="4772"/>
                    <a:pt x="1115" y="5394"/>
                  </a:cubicBezTo>
                  <a:cubicBezTo>
                    <a:pt x="1731" y="5947"/>
                    <a:pt x="2535" y="6251"/>
                    <a:pt x="3358" y="6251"/>
                  </a:cubicBezTo>
                  <a:cubicBezTo>
                    <a:pt x="3454" y="6251"/>
                    <a:pt x="3551" y="6247"/>
                    <a:pt x="3648" y="6238"/>
                  </a:cubicBezTo>
                  <a:lnTo>
                    <a:pt x="8505" y="5812"/>
                  </a:lnTo>
                  <a:cubicBezTo>
                    <a:pt x="9124" y="5720"/>
                    <a:pt x="9759" y="5454"/>
                    <a:pt x="10376" y="5097"/>
                  </a:cubicBezTo>
                  <a:cubicBezTo>
                    <a:pt x="10426" y="5069"/>
                    <a:pt x="10454" y="5011"/>
                    <a:pt x="10443" y="4953"/>
                  </a:cubicBezTo>
                  <a:cubicBezTo>
                    <a:pt x="10380" y="4608"/>
                    <a:pt x="10070" y="3428"/>
                    <a:pt x="8754" y="2923"/>
                  </a:cubicBezTo>
                  <a:lnTo>
                    <a:pt x="8754" y="2923"/>
                  </a:lnTo>
                  <a:cubicBezTo>
                    <a:pt x="8757" y="2922"/>
                    <a:pt x="9673" y="1917"/>
                    <a:pt x="9503" y="123"/>
                  </a:cubicBezTo>
                  <a:cubicBezTo>
                    <a:pt x="9496" y="51"/>
                    <a:pt x="9433" y="1"/>
                    <a:pt x="9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3"/>
            <p:cNvSpPr/>
            <p:nvPr/>
          </p:nvSpPr>
          <p:spPr>
            <a:xfrm>
              <a:off x="2809130" y="1697401"/>
              <a:ext cx="416225" cy="275763"/>
            </a:xfrm>
            <a:custGeom>
              <a:avLst/>
              <a:gdLst/>
              <a:ahLst/>
              <a:cxnLst/>
              <a:rect l="l" t="t" r="r" b="b"/>
              <a:pathLst>
                <a:path w="9435" h="6251" extrusionOk="0">
                  <a:moveTo>
                    <a:pt x="9363" y="0"/>
                  </a:moveTo>
                  <a:cubicBezTo>
                    <a:pt x="9342" y="0"/>
                    <a:pt x="9321" y="5"/>
                    <a:pt x="9301" y="15"/>
                  </a:cubicBezTo>
                  <a:cubicBezTo>
                    <a:pt x="8891" y="227"/>
                    <a:pt x="8620" y="366"/>
                    <a:pt x="8263" y="549"/>
                  </a:cubicBezTo>
                  <a:cubicBezTo>
                    <a:pt x="8239" y="445"/>
                    <a:pt x="8217" y="344"/>
                    <a:pt x="8193" y="242"/>
                  </a:cubicBezTo>
                  <a:cubicBezTo>
                    <a:pt x="7687" y="418"/>
                    <a:pt x="6522" y="747"/>
                    <a:pt x="4188" y="1087"/>
                  </a:cubicBezTo>
                  <a:cubicBezTo>
                    <a:pt x="2891" y="1276"/>
                    <a:pt x="1717" y="1330"/>
                    <a:pt x="796" y="1330"/>
                  </a:cubicBezTo>
                  <a:cubicBezTo>
                    <a:pt x="522" y="1330"/>
                    <a:pt x="270" y="1326"/>
                    <a:pt x="43" y="1318"/>
                  </a:cubicBezTo>
                  <a:cubicBezTo>
                    <a:pt x="17" y="1825"/>
                    <a:pt x="0" y="2354"/>
                    <a:pt x="11" y="2935"/>
                  </a:cubicBezTo>
                  <a:lnTo>
                    <a:pt x="12" y="2994"/>
                  </a:lnTo>
                  <a:cubicBezTo>
                    <a:pt x="32" y="3921"/>
                    <a:pt x="423" y="4772"/>
                    <a:pt x="1115" y="5393"/>
                  </a:cubicBezTo>
                  <a:cubicBezTo>
                    <a:pt x="1731" y="5946"/>
                    <a:pt x="2535" y="6251"/>
                    <a:pt x="3358" y="6251"/>
                  </a:cubicBezTo>
                  <a:cubicBezTo>
                    <a:pt x="3454" y="6251"/>
                    <a:pt x="3551" y="6246"/>
                    <a:pt x="3648" y="6238"/>
                  </a:cubicBezTo>
                  <a:lnTo>
                    <a:pt x="5090" y="6112"/>
                  </a:lnTo>
                  <a:cubicBezTo>
                    <a:pt x="4651" y="5955"/>
                    <a:pt x="4254" y="5709"/>
                    <a:pt x="3945" y="5330"/>
                  </a:cubicBezTo>
                  <a:cubicBezTo>
                    <a:pt x="3936" y="5319"/>
                    <a:pt x="3935" y="5300"/>
                    <a:pt x="3951" y="5292"/>
                  </a:cubicBezTo>
                  <a:cubicBezTo>
                    <a:pt x="4544" y="4977"/>
                    <a:pt x="5103" y="4602"/>
                    <a:pt x="5628" y="4185"/>
                  </a:cubicBezTo>
                  <a:cubicBezTo>
                    <a:pt x="6521" y="3476"/>
                    <a:pt x="7345" y="2652"/>
                    <a:pt x="8074" y="1775"/>
                  </a:cubicBezTo>
                  <a:cubicBezTo>
                    <a:pt x="8395" y="1390"/>
                    <a:pt x="8668" y="965"/>
                    <a:pt x="8972" y="567"/>
                  </a:cubicBezTo>
                  <a:cubicBezTo>
                    <a:pt x="9115" y="379"/>
                    <a:pt x="9268" y="192"/>
                    <a:pt x="9435" y="20"/>
                  </a:cubicBezTo>
                  <a:cubicBezTo>
                    <a:pt x="9413" y="7"/>
                    <a:pt x="9388" y="0"/>
                    <a:pt x="9363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3"/>
            <p:cNvSpPr/>
            <p:nvPr/>
          </p:nvSpPr>
          <p:spPr>
            <a:xfrm>
              <a:off x="2799248" y="1410309"/>
              <a:ext cx="411372" cy="540056"/>
            </a:xfrm>
            <a:custGeom>
              <a:avLst/>
              <a:gdLst/>
              <a:ahLst/>
              <a:cxnLst/>
              <a:rect l="l" t="t" r="r" b="b"/>
              <a:pathLst>
                <a:path w="9325" h="12242" extrusionOk="0">
                  <a:moveTo>
                    <a:pt x="1979" y="0"/>
                  </a:moveTo>
                  <a:cubicBezTo>
                    <a:pt x="1295" y="883"/>
                    <a:pt x="740" y="1802"/>
                    <a:pt x="472" y="3504"/>
                  </a:cubicBezTo>
                  <a:cubicBezTo>
                    <a:pt x="307" y="4558"/>
                    <a:pt x="262" y="6003"/>
                    <a:pt x="213" y="6729"/>
                  </a:cubicBezTo>
                  <a:cubicBezTo>
                    <a:pt x="155" y="7567"/>
                    <a:pt x="1" y="8430"/>
                    <a:pt x="1" y="9444"/>
                  </a:cubicBezTo>
                  <a:cubicBezTo>
                    <a:pt x="1" y="10152"/>
                    <a:pt x="231" y="11255"/>
                    <a:pt x="231" y="11255"/>
                  </a:cubicBezTo>
                  <a:cubicBezTo>
                    <a:pt x="231" y="11255"/>
                    <a:pt x="1" y="11974"/>
                    <a:pt x="473" y="12242"/>
                  </a:cubicBezTo>
                  <a:cubicBezTo>
                    <a:pt x="4580" y="12242"/>
                    <a:pt x="7705" y="8068"/>
                    <a:pt x="8210" y="7470"/>
                  </a:cubicBezTo>
                  <a:cubicBezTo>
                    <a:pt x="8744" y="6843"/>
                    <a:pt x="9324" y="6624"/>
                    <a:pt x="9324" y="6624"/>
                  </a:cubicBezTo>
                  <a:cubicBezTo>
                    <a:pt x="9174" y="6197"/>
                    <a:pt x="8404" y="6170"/>
                    <a:pt x="8404" y="6170"/>
                  </a:cubicBezTo>
                  <a:cubicBezTo>
                    <a:pt x="8262" y="5566"/>
                    <a:pt x="8150" y="4935"/>
                    <a:pt x="7980" y="4186"/>
                  </a:cubicBezTo>
                  <a:cubicBezTo>
                    <a:pt x="7685" y="2881"/>
                    <a:pt x="7126" y="1726"/>
                    <a:pt x="6608" y="1033"/>
                  </a:cubicBezTo>
                  <a:cubicBezTo>
                    <a:pt x="4911" y="1033"/>
                    <a:pt x="3636" y="0"/>
                    <a:pt x="19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3"/>
            <p:cNvSpPr/>
            <p:nvPr/>
          </p:nvSpPr>
          <p:spPr>
            <a:xfrm>
              <a:off x="2906930" y="1411588"/>
              <a:ext cx="303732" cy="368846"/>
            </a:xfrm>
            <a:custGeom>
              <a:avLst/>
              <a:gdLst/>
              <a:ahLst/>
              <a:cxnLst/>
              <a:rect l="l" t="t" r="r" b="b"/>
              <a:pathLst>
                <a:path w="6885" h="8361" extrusionOk="0">
                  <a:moveTo>
                    <a:pt x="0" y="1"/>
                  </a:moveTo>
                  <a:lnTo>
                    <a:pt x="0" y="1"/>
                  </a:lnTo>
                  <a:cubicBezTo>
                    <a:pt x="232" y="82"/>
                    <a:pt x="453" y="202"/>
                    <a:pt x="655" y="329"/>
                  </a:cubicBezTo>
                  <a:cubicBezTo>
                    <a:pt x="844" y="447"/>
                    <a:pt x="1027" y="575"/>
                    <a:pt x="1210" y="704"/>
                  </a:cubicBezTo>
                  <a:cubicBezTo>
                    <a:pt x="1378" y="820"/>
                    <a:pt x="1534" y="933"/>
                    <a:pt x="1569" y="1145"/>
                  </a:cubicBezTo>
                  <a:cubicBezTo>
                    <a:pt x="1608" y="1376"/>
                    <a:pt x="1621" y="1614"/>
                    <a:pt x="1652" y="1849"/>
                  </a:cubicBezTo>
                  <a:cubicBezTo>
                    <a:pt x="1686" y="2113"/>
                    <a:pt x="1722" y="2379"/>
                    <a:pt x="1742" y="2647"/>
                  </a:cubicBezTo>
                  <a:cubicBezTo>
                    <a:pt x="1781" y="3133"/>
                    <a:pt x="1760" y="3637"/>
                    <a:pt x="2033" y="4066"/>
                  </a:cubicBezTo>
                  <a:cubicBezTo>
                    <a:pt x="2213" y="4347"/>
                    <a:pt x="2511" y="4573"/>
                    <a:pt x="2802" y="4727"/>
                  </a:cubicBezTo>
                  <a:cubicBezTo>
                    <a:pt x="2963" y="4812"/>
                    <a:pt x="3160" y="4888"/>
                    <a:pt x="3345" y="4888"/>
                  </a:cubicBezTo>
                  <a:cubicBezTo>
                    <a:pt x="3485" y="4888"/>
                    <a:pt x="3619" y="4844"/>
                    <a:pt x="3727" y="4727"/>
                  </a:cubicBezTo>
                  <a:cubicBezTo>
                    <a:pt x="3829" y="4615"/>
                    <a:pt x="3894" y="4466"/>
                    <a:pt x="4019" y="4373"/>
                  </a:cubicBezTo>
                  <a:cubicBezTo>
                    <a:pt x="4101" y="4313"/>
                    <a:pt x="4197" y="4296"/>
                    <a:pt x="4296" y="4296"/>
                  </a:cubicBezTo>
                  <a:cubicBezTo>
                    <a:pt x="4370" y="4296"/>
                    <a:pt x="4446" y="4306"/>
                    <a:pt x="4518" y="4312"/>
                  </a:cubicBezTo>
                  <a:cubicBezTo>
                    <a:pt x="4568" y="4317"/>
                    <a:pt x="4617" y="4319"/>
                    <a:pt x="4667" y="4319"/>
                  </a:cubicBezTo>
                  <a:cubicBezTo>
                    <a:pt x="4722" y="4319"/>
                    <a:pt x="4778" y="4317"/>
                    <a:pt x="4834" y="4312"/>
                  </a:cubicBezTo>
                  <a:cubicBezTo>
                    <a:pt x="4851" y="4310"/>
                    <a:pt x="4866" y="4307"/>
                    <a:pt x="4881" y="4307"/>
                  </a:cubicBezTo>
                  <a:cubicBezTo>
                    <a:pt x="4891" y="4307"/>
                    <a:pt x="4902" y="4309"/>
                    <a:pt x="4913" y="4313"/>
                  </a:cubicBezTo>
                  <a:cubicBezTo>
                    <a:pt x="4963" y="4333"/>
                    <a:pt x="5007" y="4404"/>
                    <a:pt x="5040" y="4445"/>
                  </a:cubicBezTo>
                  <a:cubicBezTo>
                    <a:pt x="5086" y="4501"/>
                    <a:pt x="5124" y="4562"/>
                    <a:pt x="5158" y="4627"/>
                  </a:cubicBezTo>
                  <a:cubicBezTo>
                    <a:pt x="5322" y="4938"/>
                    <a:pt x="5413" y="5303"/>
                    <a:pt x="5439" y="5654"/>
                  </a:cubicBezTo>
                  <a:cubicBezTo>
                    <a:pt x="5447" y="5764"/>
                    <a:pt x="5457" y="5893"/>
                    <a:pt x="5384" y="5986"/>
                  </a:cubicBezTo>
                  <a:cubicBezTo>
                    <a:pt x="5315" y="6075"/>
                    <a:pt x="5195" y="6116"/>
                    <a:pt x="5091" y="6154"/>
                  </a:cubicBezTo>
                  <a:cubicBezTo>
                    <a:pt x="5012" y="6542"/>
                    <a:pt x="4880" y="6709"/>
                    <a:pt x="4683" y="6861"/>
                  </a:cubicBezTo>
                  <a:cubicBezTo>
                    <a:pt x="4429" y="7056"/>
                    <a:pt x="4150" y="7217"/>
                    <a:pt x="3862" y="7359"/>
                  </a:cubicBezTo>
                  <a:cubicBezTo>
                    <a:pt x="4041" y="7318"/>
                    <a:pt x="4253" y="7344"/>
                    <a:pt x="4424" y="7278"/>
                  </a:cubicBezTo>
                  <a:cubicBezTo>
                    <a:pt x="4568" y="7223"/>
                    <a:pt x="4653" y="7110"/>
                    <a:pt x="4790" y="7110"/>
                  </a:cubicBezTo>
                  <a:cubicBezTo>
                    <a:pt x="4804" y="7110"/>
                    <a:pt x="4819" y="7112"/>
                    <a:pt x="4834" y="7114"/>
                  </a:cubicBezTo>
                  <a:cubicBezTo>
                    <a:pt x="4929" y="7130"/>
                    <a:pt x="5088" y="7136"/>
                    <a:pt x="5162" y="7208"/>
                  </a:cubicBezTo>
                  <a:cubicBezTo>
                    <a:pt x="5239" y="7282"/>
                    <a:pt x="5238" y="7430"/>
                    <a:pt x="5233" y="7528"/>
                  </a:cubicBezTo>
                  <a:cubicBezTo>
                    <a:pt x="5221" y="7792"/>
                    <a:pt x="5140" y="8047"/>
                    <a:pt x="5033" y="8287"/>
                  </a:cubicBezTo>
                  <a:cubicBezTo>
                    <a:pt x="5023" y="8312"/>
                    <a:pt x="5009" y="8336"/>
                    <a:pt x="4998" y="8360"/>
                  </a:cubicBezTo>
                  <a:cubicBezTo>
                    <a:pt x="5385" y="7926"/>
                    <a:pt x="5650" y="7587"/>
                    <a:pt x="5770" y="7446"/>
                  </a:cubicBezTo>
                  <a:cubicBezTo>
                    <a:pt x="6304" y="6819"/>
                    <a:pt x="6885" y="6600"/>
                    <a:pt x="6885" y="6600"/>
                  </a:cubicBezTo>
                  <a:cubicBezTo>
                    <a:pt x="6735" y="6168"/>
                    <a:pt x="5966" y="6141"/>
                    <a:pt x="5966" y="6141"/>
                  </a:cubicBezTo>
                  <a:cubicBezTo>
                    <a:pt x="5822" y="5537"/>
                    <a:pt x="5711" y="4906"/>
                    <a:pt x="5542" y="4157"/>
                  </a:cubicBezTo>
                  <a:cubicBezTo>
                    <a:pt x="5247" y="2853"/>
                    <a:pt x="4687" y="1697"/>
                    <a:pt x="4169" y="1004"/>
                  </a:cubicBezTo>
                  <a:cubicBezTo>
                    <a:pt x="2633" y="1004"/>
                    <a:pt x="1442" y="160"/>
                    <a:pt x="0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3"/>
            <p:cNvSpPr/>
            <p:nvPr/>
          </p:nvSpPr>
          <p:spPr>
            <a:xfrm>
              <a:off x="2631793" y="537300"/>
              <a:ext cx="699311" cy="805716"/>
            </a:xfrm>
            <a:custGeom>
              <a:avLst/>
              <a:gdLst/>
              <a:ahLst/>
              <a:cxnLst/>
              <a:rect l="l" t="t" r="r" b="b"/>
              <a:pathLst>
                <a:path w="15852" h="18264" extrusionOk="0">
                  <a:moveTo>
                    <a:pt x="7925" y="1"/>
                  </a:moveTo>
                  <a:cubicBezTo>
                    <a:pt x="3549" y="1"/>
                    <a:pt x="1" y="3548"/>
                    <a:pt x="1" y="7926"/>
                  </a:cubicBezTo>
                  <a:lnTo>
                    <a:pt x="1" y="10763"/>
                  </a:lnTo>
                  <a:cubicBezTo>
                    <a:pt x="1" y="13948"/>
                    <a:pt x="2184" y="16721"/>
                    <a:pt x="5283" y="17463"/>
                  </a:cubicBezTo>
                  <a:lnTo>
                    <a:pt x="8616" y="18264"/>
                  </a:lnTo>
                  <a:lnTo>
                    <a:pt x="11717" y="18264"/>
                  </a:lnTo>
                  <a:cubicBezTo>
                    <a:pt x="14001" y="18264"/>
                    <a:pt x="15852" y="16412"/>
                    <a:pt x="15851" y="14128"/>
                  </a:cubicBezTo>
                  <a:lnTo>
                    <a:pt x="15851" y="7926"/>
                  </a:lnTo>
                  <a:cubicBezTo>
                    <a:pt x="15851" y="3548"/>
                    <a:pt x="12303" y="1"/>
                    <a:pt x="7925" y="1"/>
                  </a:cubicBezTo>
                  <a:close/>
                </a:path>
              </a:pathLst>
            </a:custGeom>
            <a:solidFill>
              <a:srgbClr val="E7D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2631925" y="537124"/>
              <a:ext cx="676151" cy="805716"/>
            </a:xfrm>
            <a:custGeom>
              <a:avLst/>
              <a:gdLst/>
              <a:ahLst/>
              <a:cxnLst/>
              <a:rect l="l" t="t" r="r" b="b"/>
              <a:pathLst>
                <a:path w="15327" h="18264" extrusionOk="0">
                  <a:moveTo>
                    <a:pt x="7926" y="0"/>
                  </a:moveTo>
                  <a:cubicBezTo>
                    <a:pt x="3548" y="0"/>
                    <a:pt x="0" y="3548"/>
                    <a:pt x="0" y="7926"/>
                  </a:cubicBezTo>
                  <a:lnTo>
                    <a:pt x="0" y="10763"/>
                  </a:lnTo>
                  <a:cubicBezTo>
                    <a:pt x="0" y="13949"/>
                    <a:pt x="2185" y="16720"/>
                    <a:pt x="5283" y="17464"/>
                  </a:cubicBezTo>
                  <a:lnTo>
                    <a:pt x="8615" y="18264"/>
                  </a:lnTo>
                  <a:lnTo>
                    <a:pt x="11717" y="18264"/>
                  </a:lnTo>
                  <a:cubicBezTo>
                    <a:pt x="12477" y="18264"/>
                    <a:pt x="13188" y="18055"/>
                    <a:pt x="13799" y="17696"/>
                  </a:cubicBezTo>
                  <a:lnTo>
                    <a:pt x="13799" y="17696"/>
                  </a:lnTo>
                  <a:cubicBezTo>
                    <a:pt x="13620" y="17740"/>
                    <a:pt x="13442" y="17774"/>
                    <a:pt x="13265" y="17797"/>
                  </a:cubicBezTo>
                  <a:cubicBezTo>
                    <a:pt x="12957" y="17839"/>
                    <a:pt x="12646" y="17860"/>
                    <a:pt x="12335" y="17860"/>
                  </a:cubicBezTo>
                  <a:cubicBezTo>
                    <a:pt x="11809" y="17860"/>
                    <a:pt x="11283" y="17801"/>
                    <a:pt x="10774" y="17683"/>
                  </a:cubicBezTo>
                  <a:cubicBezTo>
                    <a:pt x="10416" y="17601"/>
                    <a:pt x="10065" y="17486"/>
                    <a:pt x="9734" y="17329"/>
                  </a:cubicBezTo>
                  <a:cubicBezTo>
                    <a:pt x="9438" y="17188"/>
                    <a:pt x="9178" y="16974"/>
                    <a:pt x="8947" y="16745"/>
                  </a:cubicBezTo>
                  <a:cubicBezTo>
                    <a:pt x="8510" y="16310"/>
                    <a:pt x="7931" y="15550"/>
                    <a:pt x="8331" y="14923"/>
                  </a:cubicBezTo>
                  <a:cubicBezTo>
                    <a:pt x="8529" y="14613"/>
                    <a:pt x="8866" y="14430"/>
                    <a:pt x="9176" y="14251"/>
                  </a:cubicBezTo>
                  <a:cubicBezTo>
                    <a:pt x="9546" y="14039"/>
                    <a:pt x="9928" y="13815"/>
                    <a:pt x="10148" y="13433"/>
                  </a:cubicBezTo>
                  <a:cubicBezTo>
                    <a:pt x="10430" y="12944"/>
                    <a:pt x="10515" y="12339"/>
                    <a:pt x="10427" y="11784"/>
                  </a:cubicBezTo>
                  <a:cubicBezTo>
                    <a:pt x="10367" y="11397"/>
                    <a:pt x="10092" y="11071"/>
                    <a:pt x="9974" y="10701"/>
                  </a:cubicBezTo>
                  <a:cubicBezTo>
                    <a:pt x="9943" y="10601"/>
                    <a:pt x="9900" y="10456"/>
                    <a:pt x="9964" y="10362"/>
                  </a:cubicBezTo>
                  <a:cubicBezTo>
                    <a:pt x="10038" y="10252"/>
                    <a:pt x="10196" y="10171"/>
                    <a:pt x="10304" y="10101"/>
                  </a:cubicBezTo>
                  <a:cubicBezTo>
                    <a:pt x="10441" y="10012"/>
                    <a:pt x="10584" y="9933"/>
                    <a:pt x="10720" y="9844"/>
                  </a:cubicBezTo>
                  <a:cubicBezTo>
                    <a:pt x="10932" y="9708"/>
                    <a:pt x="11118" y="9512"/>
                    <a:pt x="11289" y="9328"/>
                  </a:cubicBezTo>
                  <a:cubicBezTo>
                    <a:pt x="11612" y="8984"/>
                    <a:pt x="11880" y="8615"/>
                    <a:pt x="12101" y="8199"/>
                  </a:cubicBezTo>
                  <a:cubicBezTo>
                    <a:pt x="12296" y="7829"/>
                    <a:pt x="12469" y="7448"/>
                    <a:pt x="12654" y="7072"/>
                  </a:cubicBezTo>
                  <a:cubicBezTo>
                    <a:pt x="12999" y="6373"/>
                    <a:pt x="13395" y="5594"/>
                    <a:pt x="14078" y="5169"/>
                  </a:cubicBezTo>
                  <a:cubicBezTo>
                    <a:pt x="14296" y="5033"/>
                    <a:pt x="14544" y="4947"/>
                    <a:pt x="14793" y="4947"/>
                  </a:cubicBezTo>
                  <a:cubicBezTo>
                    <a:pt x="14927" y="4947"/>
                    <a:pt x="15061" y="4972"/>
                    <a:pt x="15191" y="5026"/>
                  </a:cubicBezTo>
                  <a:cubicBezTo>
                    <a:pt x="15238" y="5046"/>
                    <a:pt x="15282" y="5067"/>
                    <a:pt x="15327" y="5090"/>
                  </a:cubicBezTo>
                  <a:cubicBezTo>
                    <a:pt x="14186" y="2114"/>
                    <a:pt x="11303" y="0"/>
                    <a:pt x="7926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2599545" y="505053"/>
              <a:ext cx="726442" cy="806819"/>
            </a:xfrm>
            <a:custGeom>
              <a:avLst/>
              <a:gdLst/>
              <a:ahLst/>
              <a:cxnLst/>
              <a:rect l="l" t="t" r="r" b="b"/>
              <a:pathLst>
                <a:path w="16467" h="18289" extrusionOk="0">
                  <a:moveTo>
                    <a:pt x="8657" y="1"/>
                  </a:moveTo>
                  <a:cubicBezTo>
                    <a:pt x="8583" y="1"/>
                    <a:pt x="8510" y="2"/>
                    <a:pt x="8436" y="4"/>
                  </a:cubicBezTo>
                  <a:cubicBezTo>
                    <a:pt x="3713" y="122"/>
                    <a:pt x="1" y="4109"/>
                    <a:pt x="1" y="8834"/>
                  </a:cubicBezTo>
                  <a:lnTo>
                    <a:pt x="1" y="11494"/>
                  </a:lnTo>
                  <a:cubicBezTo>
                    <a:pt x="1" y="15031"/>
                    <a:pt x="2930" y="18289"/>
                    <a:pt x="6407" y="18289"/>
                  </a:cubicBezTo>
                  <a:cubicBezTo>
                    <a:pt x="8266" y="17011"/>
                    <a:pt x="7709" y="14670"/>
                    <a:pt x="7710" y="14669"/>
                  </a:cubicBezTo>
                  <a:lnTo>
                    <a:pt x="7710" y="11691"/>
                  </a:lnTo>
                  <a:cubicBezTo>
                    <a:pt x="9784" y="10818"/>
                    <a:pt x="11901" y="7488"/>
                    <a:pt x="11901" y="7488"/>
                  </a:cubicBezTo>
                  <a:cubicBezTo>
                    <a:pt x="13114" y="5721"/>
                    <a:pt x="14151" y="5283"/>
                    <a:pt x="14879" y="5283"/>
                  </a:cubicBezTo>
                  <a:cubicBezTo>
                    <a:pt x="15596" y="5283"/>
                    <a:pt x="16016" y="5706"/>
                    <a:pt x="16016" y="5706"/>
                  </a:cubicBezTo>
                  <a:lnTo>
                    <a:pt x="16030" y="5695"/>
                  </a:lnTo>
                  <a:cubicBezTo>
                    <a:pt x="16391" y="5411"/>
                    <a:pt x="16466" y="4897"/>
                    <a:pt x="16245" y="4495"/>
                  </a:cubicBezTo>
                  <a:cubicBezTo>
                    <a:pt x="14771" y="1818"/>
                    <a:pt x="11921" y="1"/>
                    <a:pt x="86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2637130" y="663862"/>
              <a:ext cx="686429" cy="647917"/>
            </a:xfrm>
            <a:custGeom>
              <a:avLst/>
              <a:gdLst/>
              <a:ahLst/>
              <a:cxnLst/>
              <a:rect l="l" t="t" r="r" b="b"/>
              <a:pathLst>
                <a:path w="15560" h="14687" extrusionOk="0">
                  <a:moveTo>
                    <a:pt x="13879" y="1"/>
                  </a:moveTo>
                  <a:cubicBezTo>
                    <a:pt x="13854" y="1"/>
                    <a:pt x="13828" y="1"/>
                    <a:pt x="13801" y="2"/>
                  </a:cubicBezTo>
                  <a:cubicBezTo>
                    <a:pt x="13196" y="18"/>
                    <a:pt x="12419" y="479"/>
                    <a:pt x="11914" y="792"/>
                  </a:cubicBezTo>
                  <a:cubicBezTo>
                    <a:pt x="11415" y="1102"/>
                    <a:pt x="11008" y="1522"/>
                    <a:pt x="10539" y="1871"/>
                  </a:cubicBezTo>
                  <a:cubicBezTo>
                    <a:pt x="9711" y="2489"/>
                    <a:pt x="8771" y="2896"/>
                    <a:pt x="7793" y="3213"/>
                  </a:cubicBezTo>
                  <a:cubicBezTo>
                    <a:pt x="7274" y="3379"/>
                    <a:pt x="6741" y="3505"/>
                    <a:pt x="6229" y="3692"/>
                  </a:cubicBezTo>
                  <a:cubicBezTo>
                    <a:pt x="5858" y="3828"/>
                    <a:pt x="5487" y="4008"/>
                    <a:pt x="5206" y="4291"/>
                  </a:cubicBezTo>
                  <a:cubicBezTo>
                    <a:pt x="4639" y="4864"/>
                    <a:pt x="4639" y="5726"/>
                    <a:pt x="4693" y="6478"/>
                  </a:cubicBezTo>
                  <a:cubicBezTo>
                    <a:pt x="4694" y="6491"/>
                    <a:pt x="4681" y="6503"/>
                    <a:pt x="4667" y="6503"/>
                  </a:cubicBezTo>
                  <a:cubicBezTo>
                    <a:pt x="4642" y="6502"/>
                    <a:pt x="4616" y="6501"/>
                    <a:pt x="4590" y="6501"/>
                  </a:cubicBezTo>
                  <a:cubicBezTo>
                    <a:pt x="4469" y="6501"/>
                    <a:pt x="4347" y="6514"/>
                    <a:pt x="4230" y="6549"/>
                  </a:cubicBezTo>
                  <a:cubicBezTo>
                    <a:pt x="3688" y="6709"/>
                    <a:pt x="3470" y="7272"/>
                    <a:pt x="3387" y="7781"/>
                  </a:cubicBezTo>
                  <a:cubicBezTo>
                    <a:pt x="3296" y="8332"/>
                    <a:pt x="3327" y="8896"/>
                    <a:pt x="3370" y="9450"/>
                  </a:cubicBezTo>
                  <a:cubicBezTo>
                    <a:pt x="3412" y="9996"/>
                    <a:pt x="3500" y="10600"/>
                    <a:pt x="3140" y="11066"/>
                  </a:cubicBezTo>
                  <a:cubicBezTo>
                    <a:pt x="2816" y="11487"/>
                    <a:pt x="2257" y="11591"/>
                    <a:pt x="1739" y="11591"/>
                  </a:cubicBezTo>
                  <a:cubicBezTo>
                    <a:pt x="1626" y="11591"/>
                    <a:pt x="1515" y="11586"/>
                    <a:pt x="1409" y="11578"/>
                  </a:cubicBezTo>
                  <a:cubicBezTo>
                    <a:pt x="899" y="11541"/>
                    <a:pt x="427" y="11390"/>
                    <a:pt x="1" y="11156"/>
                  </a:cubicBezTo>
                  <a:lnTo>
                    <a:pt x="1" y="11156"/>
                  </a:lnTo>
                  <a:cubicBezTo>
                    <a:pt x="1116" y="13205"/>
                    <a:pt x="3210" y="14687"/>
                    <a:pt x="5554" y="14687"/>
                  </a:cubicBezTo>
                  <a:cubicBezTo>
                    <a:pt x="7413" y="13409"/>
                    <a:pt x="6856" y="11068"/>
                    <a:pt x="6856" y="11068"/>
                  </a:cubicBezTo>
                  <a:lnTo>
                    <a:pt x="6856" y="8090"/>
                  </a:lnTo>
                  <a:cubicBezTo>
                    <a:pt x="8929" y="7217"/>
                    <a:pt x="11045" y="3887"/>
                    <a:pt x="11045" y="3887"/>
                  </a:cubicBezTo>
                  <a:cubicBezTo>
                    <a:pt x="12260" y="2120"/>
                    <a:pt x="13296" y="1682"/>
                    <a:pt x="14025" y="1682"/>
                  </a:cubicBezTo>
                  <a:cubicBezTo>
                    <a:pt x="14742" y="1682"/>
                    <a:pt x="15162" y="2105"/>
                    <a:pt x="15162" y="2105"/>
                  </a:cubicBezTo>
                  <a:lnTo>
                    <a:pt x="15176" y="2092"/>
                  </a:lnTo>
                  <a:cubicBezTo>
                    <a:pt x="15293" y="2001"/>
                    <a:pt x="15377" y="1884"/>
                    <a:pt x="15434" y="1755"/>
                  </a:cubicBezTo>
                  <a:cubicBezTo>
                    <a:pt x="15508" y="1505"/>
                    <a:pt x="15559" y="1"/>
                    <a:pt x="13879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3164377" y="890298"/>
              <a:ext cx="71731" cy="33616"/>
            </a:xfrm>
            <a:custGeom>
              <a:avLst/>
              <a:gdLst/>
              <a:ahLst/>
              <a:cxnLst/>
              <a:rect l="l" t="t" r="r" b="b"/>
              <a:pathLst>
                <a:path w="1626" h="762" extrusionOk="0">
                  <a:moveTo>
                    <a:pt x="1503" y="1"/>
                  </a:moveTo>
                  <a:cubicBezTo>
                    <a:pt x="969" y="1"/>
                    <a:pt x="456" y="195"/>
                    <a:pt x="55" y="548"/>
                  </a:cubicBezTo>
                  <a:cubicBezTo>
                    <a:pt x="5" y="593"/>
                    <a:pt x="0" y="671"/>
                    <a:pt x="44" y="721"/>
                  </a:cubicBezTo>
                  <a:cubicBezTo>
                    <a:pt x="68" y="747"/>
                    <a:pt x="101" y="761"/>
                    <a:pt x="136" y="761"/>
                  </a:cubicBezTo>
                  <a:cubicBezTo>
                    <a:pt x="164" y="761"/>
                    <a:pt x="193" y="752"/>
                    <a:pt x="216" y="733"/>
                  </a:cubicBezTo>
                  <a:cubicBezTo>
                    <a:pt x="572" y="419"/>
                    <a:pt x="1030" y="246"/>
                    <a:pt x="1503" y="246"/>
                  </a:cubicBezTo>
                  <a:cubicBezTo>
                    <a:pt x="1571" y="246"/>
                    <a:pt x="1625" y="190"/>
                    <a:pt x="1625" y="124"/>
                  </a:cubicBezTo>
                  <a:cubicBezTo>
                    <a:pt x="1625" y="57"/>
                    <a:pt x="1571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3"/>
            <p:cNvSpPr/>
            <p:nvPr/>
          </p:nvSpPr>
          <p:spPr>
            <a:xfrm>
              <a:off x="3079723" y="1079942"/>
              <a:ext cx="129213" cy="129213"/>
            </a:xfrm>
            <a:custGeom>
              <a:avLst/>
              <a:gdLst/>
              <a:ahLst/>
              <a:cxnLst/>
              <a:rect l="l" t="t" r="r" b="b"/>
              <a:pathLst>
                <a:path w="2929" h="2929" extrusionOk="0">
                  <a:moveTo>
                    <a:pt x="1464" y="1"/>
                  </a:moveTo>
                  <a:cubicBezTo>
                    <a:pt x="656" y="1"/>
                    <a:pt x="1" y="656"/>
                    <a:pt x="1" y="1464"/>
                  </a:cubicBezTo>
                  <a:cubicBezTo>
                    <a:pt x="1" y="2273"/>
                    <a:pt x="656" y="2929"/>
                    <a:pt x="1464" y="2929"/>
                  </a:cubicBezTo>
                  <a:cubicBezTo>
                    <a:pt x="2273" y="2929"/>
                    <a:pt x="2929" y="2273"/>
                    <a:pt x="2929" y="1464"/>
                  </a:cubicBezTo>
                  <a:cubicBezTo>
                    <a:pt x="2929" y="656"/>
                    <a:pt x="2273" y="1"/>
                    <a:pt x="14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3"/>
            <p:cNvSpPr/>
            <p:nvPr/>
          </p:nvSpPr>
          <p:spPr>
            <a:xfrm>
              <a:off x="3327112" y="1123791"/>
              <a:ext cx="26204" cy="56644"/>
            </a:xfrm>
            <a:custGeom>
              <a:avLst/>
              <a:gdLst/>
              <a:ahLst/>
              <a:cxnLst/>
              <a:rect l="l" t="t" r="r" b="b"/>
              <a:pathLst>
                <a:path w="594" h="1284" extrusionOk="0">
                  <a:moveTo>
                    <a:pt x="1" y="1"/>
                  </a:moveTo>
                  <a:lnTo>
                    <a:pt x="1" y="1283"/>
                  </a:lnTo>
                  <a:lnTo>
                    <a:pt x="387" y="1179"/>
                  </a:lnTo>
                  <a:cubicBezTo>
                    <a:pt x="528" y="1142"/>
                    <a:pt x="593" y="980"/>
                    <a:pt x="518" y="85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7D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3"/>
            <p:cNvSpPr/>
            <p:nvPr/>
          </p:nvSpPr>
          <p:spPr>
            <a:xfrm>
              <a:off x="3196977" y="1224150"/>
              <a:ext cx="99832" cy="32425"/>
            </a:xfrm>
            <a:custGeom>
              <a:avLst/>
              <a:gdLst/>
              <a:ahLst/>
              <a:cxnLst/>
              <a:rect l="l" t="t" r="r" b="b"/>
              <a:pathLst>
                <a:path w="2263" h="735" extrusionOk="0">
                  <a:moveTo>
                    <a:pt x="104" y="0"/>
                  </a:moveTo>
                  <a:cubicBezTo>
                    <a:pt x="76" y="0"/>
                    <a:pt x="48" y="13"/>
                    <a:pt x="30" y="37"/>
                  </a:cubicBezTo>
                  <a:cubicBezTo>
                    <a:pt x="1" y="76"/>
                    <a:pt x="8" y="134"/>
                    <a:pt x="49" y="164"/>
                  </a:cubicBezTo>
                  <a:cubicBezTo>
                    <a:pt x="79" y="187"/>
                    <a:pt x="821" y="735"/>
                    <a:pt x="2171" y="735"/>
                  </a:cubicBezTo>
                  <a:cubicBezTo>
                    <a:pt x="2223" y="735"/>
                    <a:pt x="2263" y="694"/>
                    <a:pt x="2262" y="642"/>
                  </a:cubicBezTo>
                  <a:cubicBezTo>
                    <a:pt x="2262" y="593"/>
                    <a:pt x="2221" y="552"/>
                    <a:pt x="2171" y="552"/>
                  </a:cubicBezTo>
                  <a:cubicBezTo>
                    <a:pt x="886" y="552"/>
                    <a:pt x="165" y="23"/>
                    <a:pt x="158" y="18"/>
                  </a:cubicBezTo>
                  <a:cubicBezTo>
                    <a:pt x="142" y="6"/>
                    <a:pt x="123" y="0"/>
                    <a:pt x="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3"/>
            <p:cNvSpPr/>
            <p:nvPr/>
          </p:nvSpPr>
          <p:spPr>
            <a:xfrm>
              <a:off x="2810012" y="986730"/>
              <a:ext cx="138874" cy="168563"/>
            </a:xfrm>
            <a:custGeom>
              <a:avLst/>
              <a:gdLst/>
              <a:ahLst/>
              <a:cxnLst/>
              <a:rect l="l" t="t" r="r" b="b"/>
              <a:pathLst>
                <a:path w="3148" h="3821" extrusionOk="0">
                  <a:moveTo>
                    <a:pt x="1706" y="1"/>
                  </a:moveTo>
                  <a:cubicBezTo>
                    <a:pt x="1611" y="1"/>
                    <a:pt x="1511" y="10"/>
                    <a:pt x="1404" y="32"/>
                  </a:cubicBezTo>
                  <a:cubicBezTo>
                    <a:pt x="662" y="182"/>
                    <a:pt x="0" y="1429"/>
                    <a:pt x="899" y="2797"/>
                  </a:cubicBezTo>
                  <a:cubicBezTo>
                    <a:pt x="1324" y="3443"/>
                    <a:pt x="1986" y="3821"/>
                    <a:pt x="2531" y="3821"/>
                  </a:cubicBezTo>
                  <a:cubicBezTo>
                    <a:pt x="2769" y="3821"/>
                    <a:pt x="2984" y="3749"/>
                    <a:pt x="3148" y="3596"/>
                  </a:cubicBezTo>
                  <a:lnTo>
                    <a:pt x="2938" y="774"/>
                  </a:lnTo>
                  <a:cubicBezTo>
                    <a:pt x="2938" y="774"/>
                    <a:pt x="2556" y="1"/>
                    <a:pt x="1706" y="1"/>
                  </a:cubicBezTo>
                  <a:close/>
                </a:path>
              </a:pathLst>
            </a:custGeom>
            <a:solidFill>
              <a:srgbClr val="E7D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3"/>
            <p:cNvSpPr/>
            <p:nvPr/>
          </p:nvSpPr>
          <p:spPr>
            <a:xfrm>
              <a:off x="2851390" y="986730"/>
              <a:ext cx="97494" cy="168475"/>
            </a:xfrm>
            <a:custGeom>
              <a:avLst/>
              <a:gdLst/>
              <a:ahLst/>
              <a:cxnLst/>
              <a:rect l="l" t="t" r="r" b="b"/>
              <a:pathLst>
                <a:path w="2210" h="3819" extrusionOk="0">
                  <a:moveTo>
                    <a:pt x="768" y="1"/>
                  </a:moveTo>
                  <a:cubicBezTo>
                    <a:pt x="673" y="1"/>
                    <a:pt x="573" y="10"/>
                    <a:pt x="466" y="32"/>
                  </a:cubicBezTo>
                  <a:cubicBezTo>
                    <a:pt x="302" y="65"/>
                    <a:pt x="141" y="156"/>
                    <a:pt x="1" y="286"/>
                  </a:cubicBezTo>
                  <a:cubicBezTo>
                    <a:pt x="100" y="501"/>
                    <a:pt x="214" y="708"/>
                    <a:pt x="344" y="907"/>
                  </a:cubicBezTo>
                  <a:cubicBezTo>
                    <a:pt x="736" y="1507"/>
                    <a:pt x="1428" y="2015"/>
                    <a:pt x="1554" y="2756"/>
                  </a:cubicBezTo>
                  <a:cubicBezTo>
                    <a:pt x="1617" y="3124"/>
                    <a:pt x="1479" y="3556"/>
                    <a:pt x="1179" y="3753"/>
                  </a:cubicBezTo>
                  <a:cubicBezTo>
                    <a:pt x="1322" y="3796"/>
                    <a:pt x="1463" y="3819"/>
                    <a:pt x="1596" y="3819"/>
                  </a:cubicBezTo>
                  <a:cubicBezTo>
                    <a:pt x="1833" y="3819"/>
                    <a:pt x="2047" y="3748"/>
                    <a:pt x="2210" y="3596"/>
                  </a:cubicBezTo>
                  <a:lnTo>
                    <a:pt x="2000" y="774"/>
                  </a:lnTo>
                  <a:cubicBezTo>
                    <a:pt x="2000" y="774"/>
                    <a:pt x="1618" y="1"/>
                    <a:pt x="768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3"/>
            <p:cNvSpPr/>
            <p:nvPr/>
          </p:nvSpPr>
          <p:spPr>
            <a:xfrm>
              <a:off x="3166009" y="987524"/>
              <a:ext cx="64673" cy="136007"/>
            </a:xfrm>
            <a:custGeom>
              <a:avLst/>
              <a:gdLst/>
              <a:ahLst/>
              <a:cxnLst/>
              <a:rect l="l" t="t" r="r" b="b"/>
              <a:pathLst>
                <a:path w="1466" h="3083" extrusionOk="0">
                  <a:moveTo>
                    <a:pt x="1291" y="0"/>
                  </a:moveTo>
                  <a:cubicBezTo>
                    <a:pt x="1282" y="0"/>
                    <a:pt x="1273" y="1"/>
                    <a:pt x="1265" y="2"/>
                  </a:cubicBezTo>
                  <a:cubicBezTo>
                    <a:pt x="551" y="106"/>
                    <a:pt x="1" y="754"/>
                    <a:pt x="1" y="1539"/>
                  </a:cubicBezTo>
                  <a:cubicBezTo>
                    <a:pt x="1" y="2341"/>
                    <a:pt x="578" y="3001"/>
                    <a:pt x="1315" y="3081"/>
                  </a:cubicBezTo>
                  <a:cubicBezTo>
                    <a:pt x="1320" y="3082"/>
                    <a:pt x="1325" y="3082"/>
                    <a:pt x="1330" y="3082"/>
                  </a:cubicBezTo>
                  <a:cubicBezTo>
                    <a:pt x="1405" y="3082"/>
                    <a:pt x="1465" y="3016"/>
                    <a:pt x="1465" y="2939"/>
                  </a:cubicBezTo>
                  <a:lnTo>
                    <a:pt x="1465" y="174"/>
                  </a:lnTo>
                  <a:cubicBezTo>
                    <a:pt x="1465" y="77"/>
                    <a:pt x="1385" y="0"/>
                    <a:pt x="1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3"/>
            <p:cNvSpPr/>
            <p:nvPr/>
          </p:nvSpPr>
          <p:spPr>
            <a:xfrm>
              <a:off x="3145585" y="981613"/>
              <a:ext cx="104200" cy="56291"/>
            </a:xfrm>
            <a:custGeom>
              <a:avLst/>
              <a:gdLst/>
              <a:ahLst/>
              <a:cxnLst/>
              <a:rect l="l" t="t" r="r" b="b"/>
              <a:pathLst>
                <a:path w="2362" h="1276" extrusionOk="0">
                  <a:moveTo>
                    <a:pt x="1929" y="0"/>
                  </a:moveTo>
                  <a:cubicBezTo>
                    <a:pt x="1151" y="0"/>
                    <a:pt x="423" y="420"/>
                    <a:pt x="33" y="1095"/>
                  </a:cubicBezTo>
                  <a:cubicBezTo>
                    <a:pt x="1" y="1153"/>
                    <a:pt x="21" y="1227"/>
                    <a:pt x="77" y="1260"/>
                  </a:cubicBezTo>
                  <a:cubicBezTo>
                    <a:pt x="96" y="1271"/>
                    <a:pt x="117" y="1276"/>
                    <a:pt x="138" y="1276"/>
                  </a:cubicBezTo>
                  <a:cubicBezTo>
                    <a:pt x="180" y="1276"/>
                    <a:pt x="221" y="1254"/>
                    <a:pt x="244" y="1216"/>
                  </a:cubicBezTo>
                  <a:cubicBezTo>
                    <a:pt x="591" y="616"/>
                    <a:pt x="1237" y="244"/>
                    <a:pt x="1929" y="244"/>
                  </a:cubicBezTo>
                  <a:cubicBezTo>
                    <a:pt x="2024" y="244"/>
                    <a:pt x="2120" y="252"/>
                    <a:pt x="2213" y="265"/>
                  </a:cubicBezTo>
                  <a:cubicBezTo>
                    <a:pt x="2219" y="266"/>
                    <a:pt x="2226" y="267"/>
                    <a:pt x="2232" y="267"/>
                  </a:cubicBezTo>
                  <a:cubicBezTo>
                    <a:pt x="2290" y="267"/>
                    <a:pt x="2341" y="223"/>
                    <a:pt x="2351" y="162"/>
                  </a:cubicBezTo>
                  <a:cubicBezTo>
                    <a:pt x="2361" y="95"/>
                    <a:pt x="2316" y="34"/>
                    <a:pt x="2249" y="25"/>
                  </a:cubicBezTo>
                  <a:cubicBezTo>
                    <a:pt x="2144" y="9"/>
                    <a:pt x="2036" y="0"/>
                    <a:pt x="1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3"/>
            <p:cNvSpPr/>
            <p:nvPr/>
          </p:nvSpPr>
          <p:spPr>
            <a:xfrm>
              <a:off x="3126175" y="1005655"/>
              <a:ext cx="35292" cy="22807"/>
            </a:xfrm>
            <a:custGeom>
              <a:avLst/>
              <a:gdLst/>
              <a:ahLst/>
              <a:cxnLst/>
              <a:rect l="l" t="t" r="r" b="b"/>
              <a:pathLst>
                <a:path w="800" h="517" extrusionOk="0">
                  <a:moveTo>
                    <a:pt x="103" y="1"/>
                  </a:moveTo>
                  <a:cubicBezTo>
                    <a:pt x="71" y="1"/>
                    <a:pt x="41" y="17"/>
                    <a:pt x="25" y="47"/>
                  </a:cubicBezTo>
                  <a:cubicBezTo>
                    <a:pt x="0" y="91"/>
                    <a:pt x="16" y="147"/>
                    <a:pt x="59" y="172"/>
                  </a:cubicBezTo>
                  <a:lnTo>
                    <a:pt x="653" y="505"/>
                  </a:lnTo>
                  <a:cubicBezTo>
                    <a:pt x="668" y="513"/>
                    <a:pt x="682" y="517"/>
                    <a:pt x="698" y="517"/>
                  </a:cubicBezTo>
                  <a:cubicBezTo>
                    <a:pt x="729" y="517"/>
                    <a:pt x="760" y="501"/>
                    <a:pt x="777" y="471"/>
                  </a:cubicBezTo>
                  <a:cubicBezTo>
                    <a:pt x="800" y="426"/>
                    <a:pt x="784" y="372"/>
                    <a:pt x="741" y="346"/>
                  </a:cubicBezTo>
                  <a:lnTo>
                    <a:pt x="147" y="12"/>
                  </a:lnTo>
                  <a:cubicBezTo>
                    <a:pt x="133" y="4"/>
                    <a:pt x="118" y="1"/>
                    <a:pt x="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3"/>
            <p:cNvSpPr/>
            <p:nvPr/>
          </p:nvSpPr>
          <p:spPr>
            <a:xfrm>
              <a:off x="2853596" y="670832"/>
              <a:ext cx="480456" cy="492941"/>
            </a:xfrm>
            <a:custGeom>
              <a:avLst/>
              <a:gdLst/>
              <a:ahLst/>
              <a:cxnLst/>
              <a:rect l="l" t="t" r="r" b="b"/>
              <a:pathLst>
                <a:path w="10891" h="11174" extrusionOk="0">
                  <a:moveTo>
                    <a:pt x="9260" y="0"/>
                  </a:moveTo>
                  <a:cubicBezTo>
                    <a:pt x="8297" y="0"/>
                    <a:pt x="7114" y="914"/>
                    <a:pt x="5586" y="2830"/>
                  </a:cubicBezTo>
                  <a:cubicBezTo>
                    <a:pt x="3932" y="4901"/>
                    <a:pt x="901" y="4044"/>
                    <a:pt x="451" y="5779"/>
                  </a:cubicBezTo>
                  <a:cubicBezTo>
                    <a:pt x="1" y="7513"/>
                    <a:pt x="1735" y="8689"/>
                    <a:pt x="2672" y="9422"/>
                  </a:cubicBezTo>
                  <a:cubicBezTo>
                    <a:pt x="3282" y="9900"/>
                    <a:pt x="2939" y="10573"/>
                    <a:pt x="2677" y="10936"/>
                  </a:cubicBezTo>
                  <a:cubicBezTo>
                    <a:pt x="2606" y="11035"/>
                    <a:pt x="2680" y="11173"/>
                    <a:pt x="2797" y="11173"/>
                  </a:cubicBezTo>
                  <a:cubicBezTo>
                    <a:pt x="2803" y="11173"/>
                    <a:pt x="2808" y="11173"/>
                    <a:pt x="2814" y="11172"/>
                  </a:cubicBezTo>
                  <a:cubicBezTo>
                    <a:pt x="4623" y="10969"/>
                    <a:pt x="4581" y="9198"/>
                    <a:pt x="4233" y="8720"/>
                  </a:cubicBezTo>
                  <a:cubicBezTo>
                    <a:pt x="3600" y="7851"/>
                    <a:pt x="3470" y="7201"/>
                    <a:pt x="4788" y="6612"/>
                  </a:cubicBezTo>
                  <a:cubicBezTo>
                    <a:pt x="6107" y="6021"/>
                    <a:pt x="7465" y="3181"/>
                    <a:pt x="8292" y="2205"/>
                  </a:cubicBezTo>
                  <a:cubicBezTo>
                    <a:pt x="8701" y="1723"/>
                    <a:pt x="9087" y="1575"/>
                    <a:pt x="9407" y="1575"/>
                  </a:cubicBezTo>
                  <a:cubicBezTo>
                    <a:pt x="9915" y="1575"/>
                    <a:pt x="10257" y="1949"/>
                    <a:pt x="10257" y="1949"/>
                  </a:cubicBezTo>
                  <a:cubicBezTo>
                    <a:pt x="10257" y="1949"/>
                    <a:pt x="10890" y="310"/>
                    <a:pt x="9559" y="31"/>
                  </a:cubicBezTo>
                  <a:cubicBezTo>
                    <a:pt x="9462" y="10"/>
                    <a:pt x="9362" y="0"/>
                    <a:pt x="92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3"/>
            <p:cNvSpPr/>
            <p:nvPr/>
          </p:nvSpPr>
          <p:spPr>
            <a:xfrm>
              <a:off x="2958807" y="736650"/>
              <a:ext cx="317231" cy="421960"/>
            </a:xfrm>
            <a:custGeom>
              <a:avLst/>
              <a:gdLst/>
              <a:ahLst/>
              <a:cxnLst/>
              <a:rect l="l" t="t" r="r" b="b"/>
              <a:pathLst>
                <a:path w="7191" h="9565" extrusionOk="0">
                  <a:moveTo>
                    <a:pt x="6831" y="1"/>
                  </a:moveTo>
                  <a:cubicBezTo>
                    <a:pt x="6516" y="1"/>
                    <a:pt x="6193" y="180"/>
                    <a:pt x="5946" y="352"/>
                  </a:cubicBezTo>
                  <a:cubicBezTo>
                    <a:pt x="5560" y="619"/>
                    <a:pt x="5223" y="957"/>
                    <a:pt x="4928" y="1318"/>
                  </a:cubicBezTo>
                  <a:cubicBezTo>
                    <a:pt x="4592" y="1726"/>
                    <a:pt x="4325" y="2183"/>
                    <a:pt x="4005" y="2601"/>
                  </a:cubicBezTo>
                  <a:cubicBezTo>
                    <a:pt x="3612" y="3115"/>
                    <a:pt x="3096" y="3445"/>
                    <a:pt x="2496" y="3672"/>
                  </a:cubicBezTo>
                  <a:cubicBezTo>
                    <a:pt x="2170" y="3796"/>
                    <a:pt x="1834" y="3898"/>
                    <a:pt x="1524" y="4059"/>
                  </a:cubicBezTo>
                  <a:cubicBezTo>
                    <a:pt x="1230" y="4211"/>
                    <a:pt x="962" y="4422"/>
                    <a:pt x="733" y="4663"/>
                  </a:cubicBezTo>
                  <a:cubicBezTo>
                    <a:pt x="296" y="5122"/>
                    <a:pt x="1" y="5792"/>
                    <a:pt x="242" y="6418"/>
                  </a:cubicBezTo>
                  <a:cubicBezTo>
                    <a:pt x="449" y="6955"/>
                    <a:pt x="924" y="7339"/>
                    <a:pt x="1127" y="7883"/>
                  </a:cubicBezTo>
                  <a:cubicBezTo>
                    <a:pt x="1325" y="8408"/>
                    <a:pt x="1329" y="9119"/>
                    <a:pt x="938" y="9565"/>
                  </a:cubicBezTo>
                  <a:cubicBezTo>
                    <a:pt x="2223" y="9117"/>
                    <a:pt x="2161" y="7657"/>
                    <a:pt x="1849" y="7228"/>
                  </a:cubicBezTo>
                  <a:cubicBezTo>
                    <a:pt x="1214" y="6359"/>
                    <a:pt x="1085" y="5709"/>
                    <a:pt x="2403" y="5120"/>
                  </a:cubicBezTo>
                  <a:cubicBezTo>
                    <a:pt x="3722" y="4529"/>
                    <a:pt x="5081" y="1689"/>
                    <a:pt x="5907" y="713"/>
                  </a:cubicBezTo>
                  <a:cubicBezTo>
                    <a:pt x="6314" y="232"/>
                    <a:pt x="6699" y="85"/>
                    <a:pt x="7019" y="85"/>
                  </a:cubicBezTo>
                  <a:cubicBezTo>
                    <a:pt x="7078" y="85"/>
                    <a:pt x="7136" y="90"/>
                    <a:pt x="7191" y="99"/>
                  </a:cubicBezTo>
                  <a:cubicBezTo>
                    <a:pt x="7175" y="89"/>
                    <a:pt x="7161" y="78"/>
                    <a:pt x="7146" y="69"/>
                  </a:cubicBezTo>
                  <a:cubicBezTo>
                    <a:pt x="7044" y="21"/>
                    <a:pt x="6938" y="1"/>
                    <a:pt x="6831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3"/>
            <p:cNvSpPr/>
            <p:nvPr/>
          </p:nvSpPr>
          <p:spPr>
            <a:xfrm>
              <a:off x="2728534" y="579870"/>
              <a:ext cx="366949" cy="194282"/>
            </a:xfrm>
            <a:custGeom>
              <a:avLst/>
              <a:gdLst/>
              <a:ahLst/>
              <a:cxnLst/>
              <a:rect l="l" t="t" r="r" b="b"/>
              <a:pathLst>
                <a:path w="8318" h="4404" extrusionOk="0">
                  <a:moveTo>
                    <a:pt x="1620" y="0"/>
                  </a:moveTo>
                  <a:cubicBezTo>
                    <a:pt x="376" y="43"/>
                    <a:pt x="0" y="1907"/>
                    <a:pt x="1415" y="1907"/>
                  </a:cubicBezTo>
                  <a:cubicBezTo>
                    <a:pt x="1455" y="1907"/>
                    <a:pt x="1497" y="1906"/>
                    <a:pt x="1540" y="1903"/>
                  </a:cubicBezTo>
                  <a:cubicBezTo>
                    <a:pt x="1780" y="1885"/>
                    <a:pt x="2024" y="1808"/>
                    <a:pt x="2259" y="1756"/>
                  </a:cubicBezTo>
                  <a:cubicBezTo>
                    <a:pt x="2517" y="1698"/>
                    <a:pt x="2689" y="1611"/>
                    <a:pt x="2817" y="1611"/>
                  </a:cubicBezTo>
                  <a:cubicBezTo>
                    <a:pt x="2944" y="1611"/>
                    <a:pt x="3029" y="1695"/>
                    <a:pt x="3113" y="1974"/>
                  </a:cubicBezTo>
                  <a:cubicBezTo>
                    <a:pt x="3231" y="2370"/>
                    <a:pt x="3079" y="2698"/>
                    <a:pt x="3420" y="3035"/>
                  </a:cubicBezTo>
                  <a:cubicBezTo>
                    <a:pt x="3608" y="3221"/>
                    <a:pt x="3821" y="3291"/>
                    <a:pt x="4044" y="3291"/>
                  </a:cubicBezTo>
                  <a:cubicBezTo>
                    <a:pt x="4354" y="3291"/>
                    <a:pt x="4685" y="3155"/>
                    <a:pt x="4992" y="3007"/>
                  </a:cubicBezTo>
                  <a:lnTo>
                    <a:pt x="4992" y="3007"/>
                  </a:lnTo>
                  <a:cubicBezTo>
                    <a:pt x="5123" y="3604"/>
                    <a:pt x="5291" y="4157"/>
                    <a:pt x="5986" y="4352"/>
                  </a:cubicBezTo>
                  <a:cubicBezTo>
                    <a:pt x="6115" y="4387"/>
                    <a:pt x="6242" y="4404"/>
                    <a:pt x="6367" y="4404"/>
                  </a:cubicBezTo>
                  <a:cubicBezTo>
                    <a:pt x="7011" y="4404"/>
                    <a:pt x="7593" y="3967"/>
                    <a:pt x="8010" y="3491"/>
                  </a:cubicBezTo>
                  <a:cubicBezTo>
                    <a:pt x="8318" y="3141"/>
                    <a:pt x="8028" y="2702"/>
                    <a:pt x="7670" y="2702"/>
                  </a:cubicBezTo>
                  <a:cubicBezTo>
                    <a:pt x="7565" y="2702"/>
                    <a:pt x="7453" y="2741"/>
                    <a:pt x="7349" y="2830"/>
                  </a:cubicBezTo>
                  <a:cubicBezTo>
                    <a:pt x="7108" y="3038"/>
                    <a:pt x="6781" y="3424"/>
                    <a:pt x="6423" y="3424"/>
                  </a:cubicBezTo>
                  <a:cubicBezTo>
                    <a:pt x="6257" y="3424"/>
                    <a:pt x="6085" y="3341"/>
                    <a:pt x="5911" y="3121"/>
                  </a:cubicBezTo>
                  <a:cubicBezTo>
                    <a:pt x="5775" y="2949"/>
                    <a:pt x="5775" y="2467"/>
                    <a:pt x="5720" y="2261"/>
                  </a:cubicBezTo>
                  <a:cubicBezTo>
                    <a:pt x="5664" y="2053"/>
                    <a:pt x="5489" y="1949"/>
                    <a:pt x="5304" y="1949"/>
                  </a:cubicBezTo>
                  <a:cubicBezTo>
                    <a:pt x="5229" y="1949"/>
                    <a:pt x="5152" y="1966"/>
                    <a:pt x="5080" y="2000"/>
                  </a:cubicBezTo>
                  <a:cubicBezTo>
                    <a:pt x="4879" y="2095"/>
                    <a:pt x="4608" y="2278"/>
                    <a:pt x="4361" y="2278"/>
                  </a:cubicBezTo>
                  <a:cubicBezTo>
                    <a:pt x="4202" y="2278"/>
                    <a:pt x="4053" y="2202"/>
                    <a:pt x="3940" y="1976"/>
                  </a:cubicBezTo>
                  <a:cubicBezTo>
                    <a:pt x="3874" y="1843"/>
                    <a:pt x="3973" y="1512"/>
                    <a:pt x="3923" y="1336"/>
                  </a:cubicBezTo>
                  <a:cubicBezTo>
                    <a:pt x="3845" y="1062"/>
                    <a:pt x="3734" y="875"/>
                    <a:pt x="3436" y="784"/>
                  </a:cubicBezTo>
                  <a:cubicBezTo>
                    <a:pt x="3359" y="760"/>
                    <a:pt x="3280" y="750"/>
                    <a:pt x="3200" y="750"/>
                  </a:cubicBezTo>
                  <a:cubicBezTo>
                    <a:pt x="2935" y="750"/>
                    <a:pt x="2660" y="858"/>
                    <a:pt x="2422" y="927"/>
                  </a:cubicBezTo>
                  <a:cubicBezTo>
                    <a:pt x="2274" y="969"/>
                    <a:pt x="1909" y="1141"/>
                    <a:pt x="1623" y="1141"/>
                  </a:cubicBezTo>
                  <a:cubicBezTo>
                    <a:pt x="1406" y="1141"/>
                    <a:pt x="1234" y="1043"/>
                    <a:pt x="1235" y="717"/>
                  </a:cubicBezTo>
                  <a:cubicBezTo>
                    <a:pt x="1235" y="606"/>
                    <a:pt x="1593" y="204"/>
                    <a:pt x="1662" y="68"/>
                  </a:cubicBezTo>
                  <a:cubicBezTo>
                    <a:pt x="1675" y="40"/>
                    <a:pt x="1656" y="0"/>
                    <a:pt x="1620" y="0"/>
                  </a:cubicBezTo>
                  <a:close/>
                </a:path>
              </a:pathLst>
            </a:custGeom>
            <a:solidFill>
              <a:srgbClr val="FFFFFF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3"/>
            <p:cNvSpPr/>
            <p:nvPr/>
          </p:nvSpPr>
          <p:spPr>
            <a:xfrm>
              <a:off x="2617367" y="351229"/>
              <a:ext cx="212105" cy="139933"/>
            </a:xfrm>
            <a:custGeom>
              <a:avLst/>
              <a:gdLst/>
              <a:ahLst/>
              <a:cxnLst/>
              <a:rect l="l" t="t" r="r" b="b"/>
              <a:pathLst>
                <a:path w="4808" h="3172" extrusionOk="0">
                  <a:moveTo>
                    <a:pt x="1004" y="0"/>
                  </a:moveTo>
                  <a:cubicBezTo>
                    <a:pt x="994" y="0"/>
                    <a:pt x="985" y="2"/>
                    <a:pt x="976" y="6"/>
                  </a:cubicBezTo>
                  <a:cubicBezTo>
                    <a:pt x="512" y="213"/>
                    <a:pt x="0" y="665"/>
                    <a:pt x="175" y="1241"/>
                  </a:cubicBezTo>
                  <a:cubicBezTo>
                    <a:pt x="290" y="1621"/>
                    <a:pt x="534" y="1702"/>
                    <a:pt x="813" y="1702"/>
                  </a:cubicBezTo>
                  <a:cubicBezTo>
                    <a:pt x="989" y="1702"/>
                    <a:pt x="1179" y="1670"/>
                    <a:pt x="1360" y="1660"/>
                  </a:cubicBezTo>
                  <a:lnTo>
                    <a:pt x="1360" y="1660"/>
                  </a:lnTo>
                  <a:cubicBezTo>
                    <a:pt x="1655" y="2269"/>
                    <a:pt x="1639" y="2915"/>
                    <a:pt x="2471" y="3120"/>
                  </a:cubicBezTo>
                  <a:cubicBezTo>
                    <a:pt x="2614" y="3155"/>
                    <a:pt x="2772" y="3172"/>
                    <a:pt x="2937" y="3172"/>
                  </a:cubicBezTo>
                  <a:cubicBezTo>
                    <a:pt x="3525" y="3172"/>
                    <a:pt x="4196" y="2953"/>
                    <a:pt x="4532" y="2537"/>
                  </a:cubicBezTo>
                  <a:cubicBezTo>
                    <a:pt x="4807" y="2195"/>
                    <a:pt x="4549" y="1785"/>
                    <a:pt x="4213" y="1785"/>
                  </a:cubicBezTo>
                  <a:cubicBezTo>
                    <a:pt x="4112" y="1785"/>
                    <a:pt x="4005" y="1821"/>
                    <a:pt x="3903" y="1907"/>
                  </a:cubicBezTo>
                  <a:cubicBezTo>
                    <a:pt x="3672" y="2103"/>
                    <a:pt x="3190" y="2346"/>
                    <a:pt x="2810" y="2346"/>
                  </a:cubicBezTo>
                  <a:cubicBezTo>
                    <a:pt x="2728" y="2346"/>
                    <a:pt x="2651" y="2334"/>
                    <a:pt x="2582" y="2309"/>
                  </a:cubicBezTo>
                  <a:cubicBezTo>
                    <a:pt x="2083" y="2125"/>
                    <a:pt x="2167" y="1524"/>
                    <a:pt x="1906" y="1176"/>
                  </a:cubicBezTo>
                  <a:cubicBezTo>
                    <a:pt x="1790" y="1024"/>
                    <a:pt x="1706" y="973"/>
                    <a:pt x="1514" y="957"/>
                  </a:cubicBezTo>
                  <a:cubicBezTo>
                    <a:pt x="1510" y="956"/>
                    <a:pt x="1506" y="956"/>
                    <a:pt x="1502" y="956"/>
                  </a:cubicBezTo>
                  <a:cubicBezTo>
                    <a:pt x="1412" y="956"/>
                    <a:pt x="1238" y="1041"/>
                    <a:pt x="1154" y="1041"/>
                  </a:cubicBezTo>
                  <a:cubicBezTo>
                    <a:pt x="1143" y="1041"/>
                    <a:pt x="1133" y="1040"/>
                    <a:pt x="1125" y="1036"/>
                  </a:cubicBezTo>
                  <a:cubicBezTo>
                    <a:pt x="1023" y="853"/>
                    <a:pt x="920" y="670"/>
                    <a:pt x="819" y="486"/>
                  </a:cubicBezTo>
                  <a:cubicBezTo>
                    <a:pt x="882" y="343"/>
                    <a:pt x="966" y="215"/>
                    <a:pt x="1071" y="97"/>
                  </a:cubicBezTo>
                  <a:cubicBezTo>
                    <a:pt x="1109" y="48"/>
                    <a:pt x="1054" y="0"/>
                    <a:pt x="1004" y="0"/>
                  </a:cubicBezTo>
                  <a:close/>
                </a:path>
              </a:pathLst>
            </a:custGeom>
            <a:solidFill>
              <a:srgbClr val="FFFFFF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3"/>
            <p:cNvSpPr/>
            <p:nvPr/>
          </p:nvSpPr>
          <p:spPr>
            <a:xfrm>
              <a:off x="3091325" y="802820"/>
              <a:ext cx="65423" cy="47027"/>
            </a:xfrm>
            <a:custGeom>
              <a:avLst/>
              <a:gdLst/>
              <a:ahLst/>
              <a:cxnLst/>
              <a:rect l="l" t="t" r="r" b="b"/>
              <a:pathLst>
                <a:path w="1483" h="1066" extrusionOk="0">
                  <a:moveTo>
                    <a:pt x="1088" y="1"/>
                  </a:moveTo>
                  <a:cubicBezTo>
                    <a:pt x="1021" y="1"/>
                    <a:pt x="950" y="24"/>
                    <a:pt x="881" y="80"/>
                  </a:cubicBezTo>
                  <a:cubicBezTo>
                    <a:pt x="796" y="150"/>
                    <a:pt x="718" y="214"/>
                    <a:pt x="650" y="300"/>
                  </a:cubicBezTo>
                  <a:cubicBezTo>
                    <a:pt x="609" y="349"/>
                    <a:pt x="570" y="400"/>
                    <a:pt x="530" y="450"/>
                  </a:cubicBezTo>
                  <a:cubicBezTo>
                    <a:pt x="520" y="464"/>
                    <a:pt x="480" y="502"/>
                    <a:pt x="460" y="528"/>
                  </a:cubicBezTo>
                  <a:lnTo>
                    <a:pt x="460" y="528"/>
                  </a:lnTo>
                  <a:cubicBezTo>
                    <a:pt x="449" y="500"/>
                    <a:pt x="432" y="472"/>
                    <a:pt x="429" y="438"/>
                  </a:cubicBezTo>
                  <a:cubicBezTo>
                    <a:pt x="418" y="339"/>
                    <a:pt x="406" y="243"/>
                    <a:pt x="392" y="143"/>
                  </a:cubicBezTo>
                  <a:cubicBezTo>
                    <a:pt x="385" y="95"/>
                    <a:pt x="339" y="70"/>
                    <a:pt x="293" y="70"/>
                  </a:cubicBezTo>
                  <a:cubicBezTo>
                    <a:pt x="265" y="70"/>
                    <a:pt x="238" y="79"/>
                    <a:pt x="219" y="98"/>
                  </a:cubicBezTo>
                  <a:cubicBezTo>
                    <a:pt x="81" y="240"/>
                    <a:pt x="0" y="384"/>
                    <a:pt x="18" y="589"/>
                  </a:cubicBezTo>
                  <a:cubicBezTo>
                    <a:pt x="34" y="775"/>
                    <a:pt x="150" y="944"/>
                    <a:pt x="320" y="1025"/>
                  </a:cubicBezTo>
                  <a:cubicBezTo>
                    <a:pt x="380" y="1053"/>
                    <a:pt x="441" y="1065"/>
                    <a:pt x="502" y="1065"/>
                  </a:cubicBezTo>
                  <a:cubicBezTo>
                    <a:pt x="616" y="1065"/>
                    <a:pt x="727" y="1020"/>
                    <a:pt x="823" y="946"/>
                  </a:cubicBezTo>
                  <a:cubicBezTo>
                    <a:pt x="1001" y="810"/>
                    <a:pt x="1162" y="674"/>
                    <a:pt x="1300" y="499"/>
                  </a:cubicBezTo>
                  <a:cubicBezTo>
                    <a:pt x="1482" y="269"/>
                    <a:pt x="1312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3"/>
            <p:cNvSpPr/>
            <p:nvPr/>
          </p:nvSpPr>
          <p:spPr>
            <a:xfrm>
              <a:off x="2948396" y="1213254"/>
              <a:ext cx="602170" cy="383801"/>
            </a:xfrm>
            <a:custGeom>
              <a:avLst/>
              <a:gdLst/>
              <a:ahLst/>
              <a:cxnLst/>
              <a:rect l="l" t="t" r="r" b="b"/>
              <a:pathLst>
                <a:path w="13650" h="8700" extrusionOk="0">
                  <a:moveTo>
                    <a:pt x="11950" y="0"/>
                  </a:moveTo>
                  <a:cubicBezTo>
                    <a:pt x="11821" y="0"/>
                    <a:pt x="11660" y="50"/>
                    <a:pt x="11566" y="117"/>
                  </a:cubicBezTo>
                  <a:cubicBezTo>
                    <a:pt x="11412" y="226"/>
                    <a:pt x="10581" y="867"/>
                    <a:pt x="10334" y="1074"/>
                  </a:cubicBezTo>
                  <a:cubicBezTo>
                    <a:pt x="10334" y="1074"/>
                    <a:pt x="8809" y="1615"/>
                    <a:pt x="7886" y="2151"/>
                  </a:cubicBezTo>
                  <a:cubicBezTo>
                    <a:pt x="6951" y="2693"/>
                    <a:pt x="5947" y="3585"/>
                    <a:pt x="5381" y="3920"/>
                  </a:cubicBezTo>
                  <a:cubicBezTo>
                    <a:pt x="4922" y="4192"/>
                    <a:pt x="2913" y="4421"/>
                    <a:pt x="1307" y="5048"/>
                  </a:cubicBezTo>
                  <a:cubicBezTo>
                    <a:pt x="477" y="5371"/>
                    <a:pt x="0" y="6246"/>
                    <a:pt x="152" y="7123"/>
                  </a:cubicBezTo>
                  <a:cubicBezTo>
                    <a:pt x="312" y="8061"/>
                    <a:pt x="1128" y="8699"/>
                    <a:pt x="2011" y="8699"/>
                  </a:cubicBezTo>
                  <a:cubicBezTo>
                    <a:pt x="2041" y="8699"/>
                    <a:pt x="2071" y="8698"/>
                    <a:pt x="2102" y="8697"/>
                  </a:cubicBezTo>
                  <a:cubicBezTo>
                    <a:pt x="2390" y="8424"/>
                    <a:pt x="2801" y="8172"/>
                    <a:pt x="3636" y="7897"/>
                  </a:cubicBezTo>
                  <a:cubicBezTo>
                    <a:pt x="4950" y="7468"/>
                    <a:pt x="5492" y="6747"/>
                    <a:pt x="6844" y="6089"/>
                  </a:cubicBezTo>
                  <a:cubicBezTo>
                    <a:pt x="8761" y="5155"/>
                    <a:pt x="11447" y="2706"/>
                    <a:pt x="11447" y="2706"/>
                  </a:cubicBezTo>
                  <a:cubicBezTo>
                    <a:pt x="11447" y="2706"/>
                    <a:pt x="12430" y="2702"/>
                    <a:pt x="12824" y="2593"/>
                  </a:cubicBezTo>
                  <a:cubicBezTo>
                    <a:pt x="12991" y="2548"/>
                    <a:pt x="13226" y="2434"/>
                    <a:pt x="13282" y="2243"/>
                  </a:cubicBezTo>
                  <a:cubicBezTo>
                    <a:pt x="13282" y="2243"/>
                    <a:pt x="13649" y="2030"/>
                    <a:pt x="13490" y="1844"/>
                  </a:cubicBezTo>
                  <a:cubicBezTo>
                    <a:pt x="13490" y="1841"/>
                    <a:pt x="13597" y="1757"/>
                    <a:pt x="13557" y="1636"/>
                  </a:cubicBezTo>
                  <a:cubicBezTo>
                    <a:pt x="13516" y="1515"/>
                    <a:pt x="13345" y="1462"/>
                    <a:pt x="13345" y="1462"/>
                  </a:cubicBezTo>
                  <a:cubicBezTo>
                    <a:pt x="13329" y="1286"/>
                    <a:pt x="12766" y="1093"/>
                    <a:pt x="12328" y="1082"/>
                  </a:cubicBezTo>
                  <a:cubicBezTo>
                    <a:pt x="12168" y="1078"/>
                    <a:pt x="11692" y="1015"/>
                    <a:pt x="11680" y="874"/>
                  </a:cubicBezTo>
                  <a:cubicBezTo>
                    <a:pt x="11672" y="777"/>
                    <a:pt x="11726" y="715"/>
                    <a:pt x="11818" y="637"/>
                  </a:cubicBezTo>
                  <a:lnTo>
                    <a:pt x="12025" y="7"/>
                  </a:lnTo>
                  <a:cubicBezTo>
                    <a:pt x="12002" y="2"/>
                    <a:pt x="11977" y="0"/>
                    <a:pt x="11950" y="0"/>
                  </a:cubicBezTo>
                  <a:close/>
                </a:path>
              </a:pathLst>
            </a:custGeom>
            <a:solidFill>
              <a:srgbClr val="E7D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3"/>
            <p:cNvSpPr/>
            <p:nvPr/>
          </p:nvSpPr>
          <p:spPr>
            <a:xfrm>
              <a:off x="2948308" y="1302010"/>
              <a:ext cx="596126" cy="294997"/>
            </a:xfrm>
            <a:custGeom>
              <a:avLst/>
              <a:gdLst/>
              <a:ahLst/>
              <a:cxnLst/>
              <a:rect l="l" t="t" r="r" b="b"/>
              <a:pathLst>
                <a:path w="13513" h="6687" extrusionOk="0">
                  <a:moveTo>
                    <a:pt x="13513" y="0"/>
                  </a:moveTo>
                  <a:cubicBezTo>
                    <a:pt x="13297" y="181"/>
                    <a:pt x="13033" y="295"/>
                    <a:pt x="12757" y="295"/>
                  </a:cubicBezTo>
                  <a:cubicBezTo>
                    <a:pt x="12697" y="295"/>
                    <a:pt x="12637" y="290"/>
                    <a:pt x="12577" y="279"/>
                  </a:cubicBezTo>
                  <a:cubicBezTo>
                    <a:pt x="12396" y="244"/>
                    <a:pt x="12223" y="196"/>
                    <a:pt x="12038" y="196"/>
                  </a:cubicBezTo>
                  <a:cubicBezTo>
                    <a:pt x="11838" y="196"/>
                    <a:pt x="11642" y="239"/>
                    <a:pt x="11455" y="307"/>
                  </a:cubicBezTo>
                  <a:cubicBezTo>
                    <a:pt x="11078" y="447"/>
                    <a:pt x="10745" y="688"/>
                    <a:pt x="10426" y="930"/>
                  </a:cubicBezTo>
                  <a:cubicBezTo>
                    <a:pt x="9743" y="1451"/>
                    <a:pt x="9052" y="1945"/>
                    <a:pt x="8298" y="2360"/>
                  </a:cubicBezTo>
                  <a:cubicBezTo>
                    <a:pt x="7917" y="2570"/>
                    <a:pt x="7525" y="2760"/>
                    <a:pt x="7124" y="2929"/>
                  </a:cubicBezTo>
                  <a:cubicBezTo>
                    <a:pt x="6711" y="3102"/>
                    <a:pt x="6323" y="3320"/>
                    <a:pt x="5935" y="3543"/>
                  </a:cubicBezTo>
                  <a:cubicBezTo>
                    <a:pt x="5210" y="3962"/>
                    <a:pt x="4477" y="4413"/>
                    <a:pt x="3643" y="4571"/>
                  </a:cubicBezTo>
                  <a:cubicBezTo>
                    <a:pt x="3640" y="4572"/>
                    <a:pt x="3638" y="4572"/>
                    <a:pt x="3636" y="4572"/>
                  </a:cubicBezTo>
                  <a:cubicBezTo>
                    <a:pt x="3620" y="4572"/>
                    <a:pt x="3610" y="4558"/>
                    <a:pt x="3612" y="4541"/>
                  </a:cubicBezTo>
                  <a:cubicBezTo>
                    <a:pt x="3685" y="4113"/>
                    <a:pt x="3786" y="3689"/>
                    <a:pt x="3855" y="3260"/>
                  </a:cubicBezTo>
                  <a:cubicBezTo>
                    <a:pt x="3905" y="2948"/>
                    <a:pt x="3944" y="2623"/>
                    <a:pt x="3926" y="2304"/>
                  </a:cubicBezTo>
                  <a:lnTo>
                    <a:pt x="3926" y="2304"/>
                  </a:lnTo>
                  <a:cubicBezTo>
                    <a:pt x="3135" y="2479"/>
                    <a:pt x="2164" y="2700"/>
                    <a:pt x="1307" y="3034"/>
                  </a:cubicBezTo>
                  <a:cubicBezTo>
                    <a:pt x="477" y="3358"/>
                    <a:pt x="0" y="4232"/>
                    <a:pt x="152" y="5109"/>
                  </a:cubicBezTo>
                  <a:cubicBezTo>
                    <a:pt x="313" y="6048"/>
                    <a:pt x="1129" y="6686"/>
                    <a:pt x="2011" y="6686"/>
                  </a:cubicBezTo>
                  <a:cubicBezTo>
                    <a:pt x="2041" y="6686"/>
                    <a:pt x="2071" y="6685"/>
                    <a:pt x="2101" y="6684"/>
                  </a:cubicBezTo>
                  <a:cubicBezTo>
                    <a:pt x="2390" y="6411"/>
                    <a:pt x="2802" y="6159"/>
                    <a:pt x="3637" y="5884"/>
                  </a:cubicBezTo>
                  <a:cubicBezTo>
                    <a:pt x="4951" y="5455"/>
                    <a:pt x="5493" y="4734"/>
                    <a:pt x="6844" y="4076"/>
                  </a:cubicBezTo>
                  <a:cubicBezTo>
                    <a:pt x="8761" y="3142"/>
                    <a:pt x="11448" y="692"/>
                    <a:pt x="11448" y="692"/>
                  </a:cubicBezTo>
                  <a:cubicBezTo>
                    <a:pt x="11448" y="692"/>
                    <a:pt x="12431" y="689"/>
                    <a:pt x="12825" y="580"/>
                  </a:cubicBezTo>
                  <a:cubicBezTo>
                    <a:pt x="12992" y="535"/>
                    <a:pt x="13226" y="421"/>
                    <a:pt x="13283" y="230"/>
                  </a:cubicBezTo>
                  <a:cubicBezTo>
                    <a:pt x="13283" y="230"/>
                    <a:pt x="13458" y="126"/>
                    <a:pt x="13513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3"/>
            <p:cNvSpPr/>
            <p:nvPr/>
          </p:nvSpPr>
          <p:spPr>
            <a:xfrm>
              <a:off x="2942618" y="1401707"/>
              <a:ext cx="170460" cy="200503"/>
            </a:xfrm>
            <a:custGeom>
              <a:avLst/>
              <a:gdLst/>
              <a:ahLst/>
              <a:cxnLst/>
              <a:rect l="l" t="t" r="r" b="b"/>
              <a:pathLst>
                <a:path w="3864" h="4545" extrusionOk="0">
                  <a:moveTo>
                    <a:pt x="3714" y="1"/>
                  </a:moveTo>
                  <a:cubicBezTo>
                    <a:pt x="3704" y="1"/>
                    <a:pt x="3694" y="2"/>
                    <a:pt x="3683" y="4"/>
                  </a:cubicBezTo>
                  <a:cubicBezTo>
                    <a:pt x="2958" y="168"/>
                    <a:pt x="2138" y="372"/>
                    <a:pt x="1393" y="661"/>
                  </a:cubicBezTo>
                  <a:cubicBezTo>
                    <a:pt x="519" y="1001"/>
                    <a:pt x="0" y="1931"/>
                    <a:pt x="162" y="2869"/>
                  </a:cubicBezTo>
                  <a:cubicBezTo>
                    <a:pt x="267" y="3482"/>
                    <a:pt x="641" y="4003"/>
                    <a:pt x="1186" y="4301"/>
                  </a:cubicBezTo>
                  <a:cubicBezTo>
                    <a:pt x="1462" y="4452"/>
                    <a:pt x="1765" y="4534"/>
                    <a:pt x="2070" y="4545"/>
                  </a:cubicBezTo>
                  <a:cubicBezTo>
                    <a:pt x="2072" y="4545"/>
                    <a:pt x="2074" y="4545"/>
                    <a:pt x="2076" y="4545"/>
                  </a:cubicBezTo>
                  <a:cubicBezTo>
                    <a:pt x="2118" y="4545"/>
                    <a:pt x="2159" y="4525"/>
                    <a:pt x="2185" y="4491"/>
                  </a:cubicBezTo>
                  <a:cubicBezTo>
                    <a:pt x="3256" y="3151"/>
                    <a:pt x="3687" y="1180"/>
                    <a:pt x="3849" y="159"/>
                  </a:cubicBezTo>
                  <a:cubicBezTo>
                    <a:pt x="3863" y="73"/>
                    <a:pt x="3796" y="1"/>
                    <a:pt x="37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tour One"/>
              <a:buNone/>
              <a:defRPr sz="3000" b="1">
                <a:solidFill>
                  <a:schemeClr val="dk1"/>
                </a:solidFill>
                <a:latin typeface="Autour One"/>
                <a:ea typeface="Autour One"/>
                <a:cs typeface="Autour One"/>
                <a:sym typeface="Autou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tour One"/>
              <a:buNone/>
              <a:defRPr sz="3000" b="1">
                <a:solidFill>
                  <a:schemeClr val="dk1"/>
                </a:solidFill>
                <a:latin typeface="Autour One"/>
                <a:ea typeface="Autour One"/>
                <a:cs typeface="Autour One"/>
                <a:sym typeface="Autour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tour One"/>
              <a:buNone/>
              <a:defRPr sz="3000" b="1">
                <a:solidFill>
                  <a:schemeClr val="dk1"/>
                </a:solidFill>
                <a:latin typeface="Autour One"/>
                <a:ea typeface="Autour One"/>
                <a:cs typeface="Autour One"/>
                <a:sym typeface="Autour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tour One"/>
              <a:buNone/>
              <a:defRPr sz="3000" b="1">
                <a:solidFill>
                  <a:schemeClr val="dk1"/>
                </a:solidFill>
                <a:latin typeface="Autour One"/>
                <a:ea typeface="Autour One"/>
                <a:cs typeface="Autour One"/>
                <a:sym typeface="Autour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tour One"/>
              <a:buNone/>
              <a:defRPr sz="3000" b="1">
                <a:solidFill>
                  <a:schemeClr val="dk1"/>
                </a:solidFill>
                <a:latin typeface="Autour One"/>
                <a:ea typeface="Autour One"/>
                <a:cs typeface="Autour One"/>
                <a:sym typeface="Autour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tour One"/>
              <a:buNone/>
              <a:defRPr sz="3000" b="1">
                <a:solidFill>
                  <a:schemeClr val="dk1"/>
                </a:solidFill>
                <a:latin typeface="Autour One"/>
                <a:ea typeface="Autour One"/>
                <a:cs typeface="Autour One"/>
                <a:sym typeface="Autour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tour One"/>
              <a:buNone/>
              <a:defRPr sz="3000" b="1">
                <a:solidFill>
                  <a:schemeClr val="dk1"/>
                </a:solidFill>
                <a:latin typeface="Autour One"/>
                <a:ea typeface="Autour One"/>
                <a:cs typeface="Autour One"/>
                <a:sym typeface="Autour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tour One"/>
              <a:buNone/>
              <a:defRPr sz="3000" b="1">
                <a:solidFill>
                  <a:schemeClr val="dk1"/>
                </a:solidFill>
                <a:latin typeface="Autour One"/>
                <a:ea typeface="Autour One"/>
                <a:cs typeface="Autour One"/>
                <a:sym typeface="Autour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tour One"/>
              <a:buNone/>
              <a:defRPr sz="3000" b="1">
                <a:solidFill>
                  <a:schemeClr val="dk1"/>
                </a:solidFill>
                <a:latin typeface="Autour One"/>
                <a:ea typeface="Autour One"/>
                <a:cs typeface="Autour One"/>
                <a:sym typeface="Autour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74500"/>
            <a:ext cx="7704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●"/>
              <a:defRPr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○"/>
              <a:defRPr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■"/>
              <a:defRPr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●"/>
              <a:defRPr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○"/>
              <a:defRPr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■"/>
              <a:defRPr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●"/>
              <a:defRPr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○"/>
              <a:defRPr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■"/>
              <a:defRPr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76" r:id="rId3"/>
    <p:sldLayoutId id="2147483677" r:id="rId4"/>
    <p:sldLayoutId id="2147483678" r:id="rId5"/>
    <p:sldLayoutId id="2147483679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24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11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11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media" Target="../media/media12.mp3"/><Relationship Id="rId7" Type="http://schemas.openxmlformats.org/officeDocument/2006/relationships/image" Target="../media/image11.png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36.png"/><Relationship Id="rId5" Type="http://schemas.openxmlformats.org/officeDocument/2006/relationships/slideLayout" Target="../slideLayouts/slideLayout3.xml"/><Relationship Id="rId4" Type="http://schemas.openxmlformats.org/officeDocument/2006/relationships/audio" Target="../media/media12.mp3"/><Relationship Id="rId9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microsoft.com/office/2007/relationships/media" Target="../media/media15.mp3"/><Relationship Id="rId7" Type="http://schemas.openxmlformats.org/officeDocument/2006/relationships/image" Target="../media/image43.png"/><Relationship Id="rId12" Type="http://schemas.openxmlformats.org/officeDocument/2006/relationships/image" Target="../media/image47.png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image" Target="../media/image42.png"/><Relationship Id="rId11" Type="http://schemas.openxmlformats.org/officeDocument/2006/relationships/image" Target="../media/image46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45.png"/><Relationship Id="rId4" Type="http://schemas.openxmlformats.org/officeDocument/2006/relationships/audio" Target="../media/media15.mp3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microsoft.com/office/2007/relationships/media" Target="../media/media17.mp3"/><Relationship Id="rId7" Type="http://schemas.openxmlformats.org/officeDocument/2006/relationships/image" Target="../media/image11.png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6" Type="http://schemas.openxmlformats.org/officeDocument/2006/relationships/image" Target="../media/image48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7.mp3"/><Relationship Id="rId9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3.png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6" Type="http://schemas.openxmlformats.org/officeDocument/2006/relationships/image" Target="../media/image52.png"/><Relationship Id="rId5" Type="http://schemas.openxmlformats.org/officeDocument/2006/relationships/image" Target="../media/image11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9.mp3"/><Relationship Id="rId1" Type="http://schemas.microsoft.com/office/2007/relationships/media" Target="../media/media19.mp3"/><Relationship Id="rId6" Type="http://schemas.openxmlformats.org/officeDocument/2006/relationships/image" Target="../media/image11.png"/><Relationship Id="rId5" Type="http://schemas.openxmlformats.org/officeDocument/2006/relationships/image" Target="../media/image53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5" Type="http://schemas.openxmlformats.org/officeDocument/2006/relationships/image" Target="../media/image11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9.png"/><Relationship Id="rId2" Type="http://schemas.openxmlformats.org/officeDocument/2006/relationships/audio" Target="../media/media21.mp3"/><Relationship Id="rId1" Type="http://schemas.microsoft.com/office/2007/relationships/media" Target="../media/media21.mp3"/><Relationship Id="rId6" Type="http://schemas.openxmlformats.org/officeDocument/2006/relationships/image" Target="../media/image58.png"/><Relationship Id="rId5" Type="http://schemas.openxmlformats.org/officeDocument/2006/relationships/image" Target="../media/image11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7.png"/><Relationship Id="rId3" Type="http://schemas.microsoft.com/office/2007/relationships/media" Target="../media/media4.mp3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6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audio" Target="../media/media5.mp3"/><Relationship Id="rId11" Type="http://schemas.openxmlformats.org/officeDocument/2006/relationships/image" Target="../media/image15.png"/><Relationship Id="rId5" Type="http://schemas.microsoft.com/office/2007/relationships/media" Target="../media/media5.mp3"/><Relationship Id="rId10" Type="http://schemas.openxmlformats.org/officeDocument/2006/relationships/image" Target="../media/image14.png"/><Relationship Id="rId4" Type="http://schemas.openxmlformats.org/officeDocument/2006/relationships/audio" Target="../media/media4.mp3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1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11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37"/>
          <p:cNvSpPr txBox="1">
            <a:spLocks noGrp="1"/>
          </p:cNvSpPr>
          <p:nvPr>
            <p:ph type="subTitle" idx="1"/>
          </p:nvPr>
        </p:nvSpPr>
        <p:spPr>
          <a:xfrm rot="-366">
            <a:off x="667959" y="4260716"/>
            <a:ext cx="56337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0000"/>
                </a:solidFill>
              </a:rPr>
              <a:t>READ A TEXT ALOUD</a:t>
            </a:r>
            <a:endParaRPr sz="2800" b="1" dirty="0">
              <a:solidFill>
                <a:srgbClr val="FF0000"/>
              </a:solidFill>
            </a:endParaRPr>
          </a:p>
        </p:txBody>
      </p:sp>
      <p:sp>
        <p:nvSpPr>
          <p:cNvPr id="978" name="Google Shape;978;p37"/>
          <p:cNvSpPr txBox="1">
            <a:spLocks noGrp="1"/>
          </p:cNvSpPr>
          <p:nvPr>
            <p:ph type="ctrTitle"/>
          </p:nvPr>
        </p:nvSpPr>
        <p:spPr>
          <a:xfrm>
            <a:off x="412143" y="1886715"/>
            <a:ext cx="7251708" cy="18369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/>
              <a:t>LECTURE 2</a:t>
            </a:r>
            <a:br>
              <a:rPr lang="en" sz="4000" dirty="0"/>
            </a:br>
            <a:r>
              <a:rPr lang="en" sz="2800" dirty="0"/>
              <a:t>TOEIC SPEAKING</a:t>
            </a:r>
            <a:br>
              <a:rPr lang="en" sz="4000" dirty="0"/>
            </a:br>
            <a:r>
              <a:rPr lang="en" sz="4000" dirty="0"/>
              <a:t>Questions 1-2</a:t>
            </a:r>
            <a:endParaRPr sz="4000" dirty="0">
              <a:solidFill>
                <a:schemeClr val="lt1"/>
              </a:solidFill>
            </a:endParaRPr>
          </a:p>
        </p:txBody>
      </p:sp>
      <p:grpSp>
        <p:nvGrpSpPr>
          <p:cNvPr id="979" name="Google Shape;979;p37"/>
          <p:cNvGrpSpPr/>
          <p:nvPr/>
        </p:nvGrpSpPr>
        <p:grpSpPr>
          <a:xfrm>
            <a:off x="5314898" y="1908021"/>
            <a:ext cx="3260197" cy="2345889"/>
            <a:chOff x="6697221" y="528257"/>
            <a:chExt cx="2387548" cy="1717970"/>
          </a:xfrm>
        </p:grpSpPr>
        <p:sp>
          <p:nvSpPr>
            <p:cNvPr id="980" name="Google Shape;980;p37"/>
            <p:cNvSpPr/>
            <p:nvPr/>
          </p:nvSpPr>
          <p:spPr>
            <a:xfrm>
              <a:off x="6697221" y="528257"/>
              <a:ext cx="2387548" cy="1717970"/>
            </a:xfrm>
            <a:custGeom>
              <a:avLst/>
              <a:gdLst/>
              <a:ahLst/>
              <a:cxnLst/>
              <a:rect l="l" t="t" r="r" b="b"/>
              <a:pathLst>
                <a:path w="54121" h="38943" extrusionOk="0">
                  <a:moveTo>
                    <a:pt x="37824" y="1"/>
                  </a:moveTo>
                  <a:cubicBezTo>
                    <a:pt x="37357" y="1"/>
                    <a:pt x="36890" y="48"/>
                    <a:pt x="36434" y="145"/>
                  </a:cubicBezTo>
                  <a:cubicBezTo>
                    <a:pt x="35785" y="283"/>
                    <a:pt x="35169" y="675"/>
                    <a:pt x="34519" y="759"/>
                  </a:cubicBezTo>
                  <a:cubicBezTo>
                    <a:pt x="34456" y="767"/>
                    <a:pt x="34393" y="771"/>
                    <a:pt x="34331" y="771"/>
                  </a:cubicBezTo>
                  <a:cubicBezTo>
                    <a:pt x="34159" y="771"/>
                    <a:pt x="33988" y="746"/>
                    <a:pt x="33816" y="728"/>
                  </a:cubicBezTo>
                  <a:cubicBezTo>
                    <a:pt x="33568" y="701"/>
                    <a:pt x="33320" y="688"/>
                    <a:pt x="33071" y="688"/>
                  </a:cubicBezTo>
                  <a:cubicBezTo>
                    <a:pt x="31441" y="688"/>
                    <a:pt x="29821" y="1250"/>
                    <a:pt x="28508" y="2212"/>
                  </a:cubicBezTo>
                  <a:cubicBezTo>
                    <a:pt x="27013" y="3306"/>
                    <a:pt x="26026" y="5093"/>
                    <a:pt x="25416" y="6810"/>
                  </a:cubicBezTo>
                  <a:cubicBezTo>
                    <a:pt x="25170" y="7498"/>
                    <a:pt x="24994" y="8042"/>
                    <a:pt x="24277" y="8296"/>
                  </a:cubicBezTo>
                  <a:cubicBezTo>
                    <a:pt x="23104" y="8715"/>
                    <a:pt x="22610" y="10048"/>
                    <a:pt x="22982" y="11190"/>
                  </a:cubicBezTo>
                  <a:cubicBezTo>
                    <a:pt x="23408" y="12503"/>
                    <a:pt x="24540" y="13277"/>
                    <a:pt x="25736" y="13801"/>
                  </a:cubicBezTo>
                  <a:cubicBezTo>
                    <a:pt x="25892" y="13869"/>
                    <a:pt x="25915" y="15175"/>
                    <a:pt x="25919" y="15350"/>
                  </a:cubicBezTo>
                  <a:cubicBezTo>
                    <a:pt x="25930" y="15830"/>
                    <a:pt x="25926" y="16383"/>
                    <a:pt x="25551" y="16741"/>
                  </a:cubicBezTo>
                  <a:cubicBezTo>
                    <a:pt x="24981" y="16376"/>
                    <a:pt x="24699" y="15711"/>
                    <a:pt x="24411" y="15099"/>
                  </a:cubicBezTo>
                  <a:cubicBezTo>
                    <a:pt x="24124" y="14487"/>
                    <a:pt x="23744" y="13842"/>
                    <a:pt x="23106" y="13621"/>
                  </a:cubicBezTo>
                  <a:cubicBezTo>
                    <a:pt x="22837" y="13528"/>
                    <a:pt x="22536" y="13516"/>
                    <a:pt x="22299" y="13360"/>
                  </a:cubicBezTo>
                  <a:cubicBezTo>
                    <a:pt x="21681" y="12951"/>
                    <a:pt x="21881" y="12088"/>
                    <a:pt x="21072" y="11855"/>
                  </a:cubicBezTo>
                  <a:cubicBezTo>
                    <a:pt x="20917" y="11811"/>
                    <a:pt x="20759" y="11794"/>
                    <a:pt x="20599" y="11794"/>
                  </a:cubicBezTo>
                  <a:cubicBezTo>
                    <a:pt x="20344" y="11794"/>
                    <a:pt x="20086" y="11837"/>
                    <a:pt x="19833" y="11882"/>
                  </a:cubicBezTo>
                  <a:cubicBezTo>
                    <a:pt x="19332" y="11969"/>
                    <a:pt x="18818" y="12066"/>
                    <a:pt x="18381" y="12325"/>
                  </a:cubicBezTo>
                  <a:cubicBezTo>
                    <a:pt x="17642" y="12765"/>
                    <a:pt x="17235" y="13606"/>
                    <a:pt x="17009" y="14437"/>
                  </a:cubicBezTo>
                  <a:cubicBezTo>
                    <a:pt x="16807" y="15178"/>
                    <a:pt x="16807" y="16819"/>
                    <a:pt x="16153" y="17321"/>
                  </a:cubicBezTo>
                  <a:cubicBezTo>
                    <a:pt x="16004" y="17434"/>
                    <a:pt x="15810" y="17455"/>
                    <a:pt x="15620" y="17455"/>
                  </a:cubicBezTo>
                  <a:cubicBezTo>
                    <a:pt x="15579" y="17455"/>
                    <a:pt x="15538" y="17454"/>
                    <a:pt x="15497" y="17453"/>
                  </a:cubicBezTo>
                  <a:cubicBezTo>
                    <a:pt x="15163" y="17444"/>
                    <a:pt x="14826" y="17432"/>
                    <a:pt x="14489" y="17432"/>
                  </a:cubicBezTo>
                  <a:cubicBezTo>
                    <a:pt x="14027" y="17432"/>
                    <a:pt x="13565" y="17454"/>
                    <a:pt x="13109" y="17535"/>
                  </a:cubicBezTo>
                  <a:cubicBezTo>
                    <a:pt x="12520" y="17638"/>
                    <a:pt x="11939" y="18183"/>
                    <a:pt x="11340" y="18183"/>
                  </a:cubicBezTo>
                  <a:cubicBezTo>
                    <a:pt x="11336" y="18183"/>
                    <a:pt x="11332" y="18183"/>
                    <a:pt x="11328" y="18183"/>
                  </a:cubicBezTo>
                  <a:cubicBezTo>
                    <a:pt x="11166" y="18182"/>
                    <a:pt x="11012" y="18117"/>
                    <a:pt x="10861" y="18060"/>
                  </a:cubicBezTo>
                  <a:cubicBezTo>
                    <a:pt x="10511" y="17929"/>
                    <a:pt x="10139" y="17845"/>
                    <a:pt x="9768" y="17845"/>
                  </a:cubicBezTo>
                  <a:cubicBezTo>
                    <a:pt x="9653" y="17845"/>
                    <a:pt x="9539" y="17853"/>
                    <a:pt x="9425" y="17870"/>
                  </a:cubicBezTo>
                  <a:cubicBezTo>
                    <a:pt x="8368" y="18025"/>
                    <a:pt x="7638" y="18894"/>
                    <a:pt x="7583" y="19943"/>
                  </a:cubicBezTo>
                  <a:cubicBezTo>
                    <a:pt x="7556" y="20508"/>
                    <a:pt x="7682" y="21067"/>
                    <a:pt x="7808" y="21617"/>
                  </a:cubicBezTo>
                  <a:cubicBezTo>
                    <a:pt x="6784" y="21763"/>
                    <a:pt x="5807" y="22217"/>
                    <a:pt x="5025" y="22894"/>
                  </a:cubicBezTo>
                  <a:cubicBezTo>
                    <a:pt x="4361" y="23471"/>
                    <a:pt x="3721" y="24473"/>
                    <a:pt x="3406" y="25282"/>
                  </a:cubicBezTo>
                  <a:cubicBezTo>
                    <a:pt x="3212" y="25228"/>
                    <a:pt x="3012" y="25202"/>
                    <a:pt x="2811" y="25202"/>
                  </a:cubicBezTo>
                  <a:cubicBezTo>
                    <a:pt x="2314" y="25202"/>
                    <a:pt x="1817" y="25362"/>
                    <a:pt x="1421" y="25661"/>
                  </a:cubicBezTo>
                  <a:cubicBezTo>
                    <a:pt x="467" y="26382"/>
                    <a:pt x="0" y="28311"/>
                    <a:pt x="248" y="29428"/>
                  </a:cubicBezTo>
                  <a:cubicBezTo>
                    <a:pt x="396" y="30097"/>
                    <a:pt x="810" y="30650"/>
                    <a:pt x="1010" y="31310"/>
                  </a:cubicBezTo>
                  <a:cubicBezTo>
                    <a:pt x="1342" y="32411"/>
                    <a:pt x="1563" y="33527"/>
                    <a:pt x="2145" y="34533"/>
                  </a:cubicBezTo>
                  <a:cubicBezTo>
                    <a:pt x="2694" y="35481"/>
                    <a:pt x="3417" y="36316"/>
                    <a:pt x="4136" y="37139"/>
                  </a:cubicBezTo>
                  <a:cubicBezTo>
                    <a:pt x="5008" y="38136"/>
                    <a:pt x="5842" y="38619"/>
                    <a:pt x="6903" y="38820"/>
                  </a:cubicBezTo>
                  <a:cubicBezTo>
                    <a:pt x="7367" y="38908"/>
                    <a:pt x="7875" y="38940"/>
                    <a:pt x="8453" y="38942"/>
                  </a:cubicBezTo>
                  <a:cubicBezTo>
                    <a:pt x="11502" y="38936"/>
                    <a:pt x="14552" y="38931"/>
                    <a:pt x="17601" y="38925"/>
                  </a:cubicBezTo>
                  <a:cubicBezTo>
                    <a:pt x="18050" y="38924"/>
                    <a:pt x="18499" y="38924"/>
                    <a:pt x="18949" y="38921"/>
                  </a:cubicBezTo>
                  <a:cubicBezTo>
                    <a:pt x="23441" y="38913"/>
                    <a:pt x="27932" y="38908"/>
                    <a:pt x="32424" y="38904"/>
                  </a:cubicBezTo>
                  <a:cubicBezTo>
                    <a:pt x="34671" y="38903"/>
                    <a:pt x="36918" y="38900"/>
                    <a:pt x="39163" y="38899"/>
                  </a:cubicBezTo>
                  <a:cubicBezTo>
                    <a:pt x="39924" y="38899"/>
                    <a:pt x="40685" y="38841"/>
                    <a:pt x="41445" y="38841"/>
                  </a:cubicBezTo>
                  <a:cubicBezTo>
                    <a:pt x="41607" y="38841"/>
                    <a:pt x="41769" y="38844"/>
                    <a:pt x="41931" y="38850"/>
                  </a:cubicBezTo>
                  <a:cubicBezTo>
                    <a:pt x="42453" y="38870"/>
                    <a:pt x="42984" y="38925"/>
                    <a:pt x="43510" y="38925"/>
                  </a:cubicBezTo>
                  <a:cubicBezTo>
                    <a:pt x="43992" y="38925"/>
                    <a:pt x="44471" y="38879"/>
                    <a:pt x="44936" y="38720"/>
                  </a:cubicBezTo>
                  <a:cubicBezTo>
                    <a:pt x="46269" y="38263"/>
                    <a:pt x="46943" y="37090"/>
                    <a:pt x="47787" y="36079"/>
                  </a:cubicBezTo>
                  <a:cubicBezTo>
                    <a:pt x="48794" y="34870"/>
                    <a:pt x="49910" y="33829"/>
                    <a:pt x="50687" y="32437"/>
                  </a:cubicBezTo>
                  <a:cubicBezTo>
                    <a:pt x="51055" y="31778"/>
                    <a:pt x="51350" y="31073"/>
                    <a:pt x="51810" y="30474"/>
                  </a:cubicBezTo>
                  <a:cubicBezTo>
                    <a:pt x="52267" y="29876"/>
                    <a:pt x="52888" y="29401"/>
                    <a:pt x="53281" y="28755"/>
                  </a:cubicBezTo>
                  <a:cubicBezTo>
                    <a:pt x="53779" y="27936"/>
                    <a:pt x="54121" y="26092"/>
                    <a:pt x="53880" y="25167"/>
                  </a:cubicBezTo>
                  <a:cubicBezTo>
                    <a:pt x="53537" y="23853"/>
                    <a:pt x="51853" y="23133"/>
                    <a:pt x="50291" y="23133"/>
                  </a:cubicBezTo>
                  <a:cubicBezTo>
                    <a:pt x="49369" y="23133"/>
                    <a:pt x="48489" y="23384"/>
                    <a:pt x="47952" y="23912"/>
                  </a:cubicBezTo>
                  <a:cubicBezTo>
                    <a:pt x="47774" y="24087"/>
                    <a:pt x="47648" y="24387"/>
                    <a:pt x="47403" y="24387"/>
                  </a:cubicBezTo>
                  <a:cubicBezTo>
                    <a:pt x="47346" y="24387"/>
                    <a:pt x="47283" y="24371"/>
                    <a:pt x="47211" y="24333"/>
                  </a:cubicBezTo>
                  <a:cubicBezTo>
                    <a:pt x="46911" y="24175"/>
                    <a:pt x="46567" y="23444"/>
                    <a:pt x="46341" y="23167"/>
                  </a:cubicBezTo>
                  <a:cubicBezTo>
                    <a:pt x="47450" y="21597"/>
                    <a:pt x="49689" y="20089"/>
                    <a:pt x="47852" y="18022"/>
                  </a:cubicBezTo>
                  <a:cubicBezTo>
                    <a:pt x="47699" y="17849"/>
                    <a:pt x="47519" y="17689"/>
                    <a:pt x="47424" y="17478"/>
                  </a:cubicBezTo>
                  <a:cubicBezTo>
                    <a:pt x="47290" y="17178"/>
                    <a:pt x="47352" y="16828"/>
                    <a:pt x="47411" y="16504"/>
                  </a:cubicBezTo>
                  <a:cubicBezTo>
                    <a:pt x="47655" y="15160"/>
                    <a:pt x="47807" y="13795"/>
                    <a:pt x="47846" y="12428"/>
                  </a:cubicBezTo>
                  <a:cubicBezTo>
                    <a:pt x="47898" y="10622"/>
                    <a:pt x="47728" y="8790"/>
                    <a:pt x="47056" y="7100"/>
                  </a:cubicBezTo>
                  <a:cubicBezTo>
                    <a:pt x="46217" y="4993"/>
                    <a:pt x="44792" y="3960"/>
                    <a:pt x="43741" y="3462"/>
                  </a:cubicBezTo>
                  <a:cubicBezTo>
                    <a:pt x="42656" y="1256"/>
                    <a:pt x="40231" y="1"/>
                    <a:pt x="378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dist="47625" dir="2880000" algn="bl" rotWithShape="0">
                <a:schemeClr val="accent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7"/>
            <p:cNvSpPr/>
            <p:nvPr/>
          </p:nvSpPr>
          <p:spPr>
            <a:xfrm>
              <a:off x="8604609" y="1644729"/>
              <a:ext cx="382962" cy="505205"/>
            </a:xfrm>
            <a:custGeom>
              <a:avLst/>
              <a:gdLst/>
              <a:ahLst/>
              <a:cxnLst/>
              <a:rect l="l" t="t" r="r" b="b"/>
              <a:pathLst>
                <a:path w="8681" h="11452" extrusionOk="0">
                  <a:moveTo>
                    <a:pt x="6727" y="1"/>
                  </a:moveTo>
                  <a:cubicBezTo>
                    <a:pt x="6535" y="1"/>
                    <a:pt x="6313" y="56"/>
                    <a:pt x="6060" y="262"/>
                  </a:cubicBezTo>
                  <a:cubicBezTo>
                    <a:pt x="5624" y="616"/>
                    <a:pt x="5944" y="1102"/>
                    <a:pt x="5699" y="1325"/>
                  </a:cubicBezTo>
                  <a:cubicBezTo>
                    <a:pt x="5149" y="1806"/>
                    <a:pt x="4531" y="1433"/>
                    <a:pt x="4076" y="1812"/>
                  </a:cubicBezTo>
                  <a:cubicBezTo>
                    <a:pt x="3887" y="1969"/>
                    <a:pt x="3813" y="2222"/>
                    <a:pt x="3730" y="2455"/>
                  </a:cubicBezTo>
                  <a:cubicBezTo>
                    <a:pt x="3648" y="2691"/>
                    <a:pt x="3566" y="2918"/>
                    <a:pt x="3378" y="3067"/>
                  </a:cubicBezTo>
                  <a:cubicBezTo>
                    <a:pt x="3146" y="3246"/>
                    <a:pt x="2814" y="3231"/>
                    <a:pt x="2511" y="3245"/>
                  </a:cubicBezTo>
                  <a:cubicBezTo>
                    <a:pt x="2265" y="3259"/>
                    <a:pt x="2000" y="3315"/>
                    <a:pt x="1770" y="3429"/>
                  </a:cubicBezTo>
                  <a:cubicBezTo>
                    <a:pt x="1655" y="3485"/>
                    <a:pt x="1550" y="3556"/>
                    <a:pt x="1464" y="3645"/>
                  </a:cubicBezTo>
                  <a:cubicBezTo>
                    <a:pt x="1381" y="3735"/>
                    <a:pt x="1316" y="3840"/>
                    <a:pt x="1276" y="3962"/>
                  </a:cubicBezTo>
                  <a:cubicBezTo>
                    <a:pt x="1056" y="4630"/>
                    <a:pt x="1596" y="5101"/>
                    <a:pt x="1475" y="5647"/>
                  </a:cubicBezTo>
                  <a:cubicBezTo>
                    <a:pt x="1398" y="5959"/>
                    <a:pt x="1141" y="6169"/>
                    <a:pt x="852" y="6379"/>
                  </a:cubicBezTo>
                  <a:cubicBezTo>
                    <a:pt x="562" y="6587"/>
                    <a:pt x="289" y="6819"/>
                    <a:pt x="205" y="7141"/>
                  </a:cubicBezTo>
                  <a:cubicBezTo>
                    <a:pt x="119" y="7464"/>
                    <a:pt x="260" y="7819"/>
                    <a:pt x="337" y="8142"/>
                  </a:cubicBezTo>
                  <a:cubicBezTo>
                    <a:pt x="414" y="8467"/>
                    <a:pt x="458" y="8772"/>
                    <a:pt x="199" y="9053"/>
                  </a:cubicBezTo>
                  <a:cubicBezTo>
                    <a:pt x="111" y="9150"/>
                    <a:pt x="43" y="9266"/>
                    <a:pt x="29" y="9394"/>
                  </a:cubicBezTo>
                  <a:cubicBezTo>
                    <a:pt x="1" y="9802"/>
                    <a:pt x="476" y="9691"/>
                    <a:pt x="591" y="9983"/>
                  </a:cubicBezTo>
                  <a:cubicBezTo>
                    <a:pt x="705" y="10260"/>
                    <a:pt x="654" y="10471"/>
                    <a:pt x="635" y="10700"/>
                  </a:cubicBezTo>
                  <a:cubicBezTo>
                    <a:pt x="612" y="10926"/>
                    <a:pt x="593" y="11163"/>
                    <a:pt x="741" y="11451"/>
                  </a:cubicBezTo>
                  <a:cubicBezTo>
                    <a:pt x="1008" y="11253"/>
                    <a:pt x="1097" y="11046"/>
                    <a:pt x="1176" y="10839"/>
                  </a:cubicBezTo>
                  <a:cubicBezTo>
                    <a:pt x="1251" y="10634"/>
                    <a:pt x="1348" y="10439"/>
                    <a:pt x="1582" y="10281"/>
                  </a:cubicBezTo>
                  <a:cubicBezTo>
                    <a:pt x="1636" y="10246"/>
                    <a:pt x="1695" y="10234"/>
                    <a:pt x="1755" y="10234"/>
                  </a:cubicBezTo>
                  <a:cubicBezTo>
                    <a:pt x="1878" y="10234"/>
                    <a:pt x="2009" y="10284"/>
                    <a:pt x="2126" y="10284"/>
                  </a:cubicBezTo>
                  <a:cubicBezTo>
                    <a:pt x="2215" y="10284"/>
                    <a:pt x="2295" y="10255"/>
                    <a:pt x="2357" y="10153"/>
                  </a:cubicBezTo>
                  <a:cubicBezTo>
                    <a:pt x="2421" y="10058"/>
                    <a:pt x="2436" y="9944"/>
                    <a:pt x="2422" y="9828"/>
                  </a:cubicBezTo>
                  <a:cubicBezTo>
                    <a:pt x="2382" y="9488"/>
                    <a:pt x="2599" y="9305"/>
                    <a:pt x="2876" y="9171"/>
                  </a:cubicBezTo>
                  <a:cubicBezTo>
                    <a:pt x="3153" y="9032"/>
                    <a:pt x="3456" y="8927"/>
                    <a:pt x="3635" y="8719"/>
                  </a:cubicBezTo>
                  <a:cubicBezTo>
                    <a:pt x="3809" y="8512"/>
                    <a:pt x="3765" y="8201"/>
                    <a:pt x="3764" y="7902"/>
                  </a:cubicBezTo>
                  <a:cubicBezTo>
                    <a:pt x="3759" y="7602"/>
                    <a:pt x="3751" y="7290"/>
                    <a:pt x="3981" y="7120"/>
                  </a:cubicBezTo>
                  <a:cubicBezTo>
                    <a:pt x="4369" y="6824"/>
                    <a:pt x="5001" y="7114"/>
                    <a:pt x="5448" y="6809"/>
                  </a:cubicBezTo>
                  <a:cubicBezTo>
                    <a:pt x="5530" y="6752"/>
                    <a:pt x="5585" y="6679"/>
                    <a:pt x="5620" y="6594"/>
                  </a:cubicBezTo>
                  <a:cubicBezTo>
                    <a:pt x="5660" y="6511"/>
                    <a:pt x="5679" y="6415"/>
                    <a:pt x="5684" y="6313"/>
                  </a:cubicBezTo>
                  <a:cubicBezTo>
                    <a:pt x="5695" y="6106"/>
                    <a:pt x="5647" y="5870"/>
                    <a:pt x="5577" y="5651"/>
                  </a:cubicBezTo>
                  <a:cubicBezTo>
                    <a:pt x="5495" y="5385"/>
                    <a:pt x="5400" y="5095"/>
                    <a:pt x="5506" y="4863"/>
                  </a:cubicBezTo>
                  <a:cubicBezTo>
                    <a:pt x="5590" y="4671"/>
                    <a:pt x="5790" y="4587"/>
                    <a:pt x="5996" y="4514"/>
                  </a:cubicBezTo>
                  <a:cubicBezTo>
                    <a:pt x="6202" y="4441"/>
                    <a:pt x="6403" y="4369"/>
                    <a:pt x="6532" y="4215"/>
                  </a:cubicBezTo>
                  <a:cubicBezTo>
                    <a:pt x="6835" y="3849"/>
                    <a:pt x="6456" y="3214"/>
                    <a:pt x="6958" y="2776"/>
                  </a:cubicBezTo>
                  <a:cubicBezTo>
                    <a:pt x="7003" y="2734"/>
                    <a:pt x="7057" y="2719"/>
                    <a:pt x="7118" y="2719"/>
                  </a:cubicBezTo>
                  <a:cubicBezTo>
                    <a:pt x="7273" y="2719"/>
                    <a:pt x="7469" y="2816"/>
                    <a:pt x="7666" y="2816"/>
                  </a:cubicBezTo>
                  <a:cubicBezTo>
                    <a:pt x="7769" y="2816"/>
                    <a:pt x="7871" y="2790"/>
                    <a:pt x="7968" y="2711"/>
                  </a:cubicBezTo>
                  <a:cubicBezTo>
                    <a:pt x="8488" y="2314"/>
                    <a:pt x="8308" y="1893"/>
                    <a:pt x="8360" y="1491"/>
                  </a:cubicBezTo>
                  <a:cubicBezTo>
                    <a:pt x="8416" y="1156"/>
                    <a:pt x="8473" y="832"/>
                    <a:pt x="8619" y="559"/>
                  </a:cubicBezTo>
                  <a:cubicBezTo>
                    <a:pt x="8680" y="445"/>
                    <a:pt x="8593" y="296"/>
                    <a:pt x="8466" y="296"/>
                  </a:cubicBezTo>
                  <a:cubicBezTo>
                    <a:pt x="8463" y="296"/>
                    <a:pt x="8460" y="296"/>
                    <a:pt x="8457" y="296"/>
                  </a:cubicBezTo>
                  <a:cubicBezTo>
                    <a:pt x="8424" y="299"/>
                    <a:pt x="8390" y="300"/>
                    <a:pt x="8356" y="300"/>
                  </a:cubicBezTo>
                  <a:cubicBezTo>
                    <a:pt x="8079" y="300"/>
                    <a:pt x="7785" y="231"/>
                    <a:pt x="7463" y="167"/>
                  </a:cubicBezTo>
                  <a:cubicBezTo>
                    <a:pt x="7257" y="127"/>
                    <a:pt x="7068" y="36"/>
                    <a:pt x="6845" y="7"/>
                  </a:cubicBezTo>
                  <a:cubicBezTo>
                    <a:pt x="6807" y="3"/>
                    <a:pt x="6768" y="1"/>
                    <a:pt x="67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7"/>
            <p:cNvSpPr/>
            <p:nvPr/>
          </p:nvSpPr>
          <p:spPr>
            <a:xfrm>
              <a:off x="8659927" y="1675344"/>
              <a:ext cx="302761" cy="393506"/>
            </a:xfrm>
            <a:custGeom>
              <a:avLst/>
              <a:gdLst/>
              <a:ahLst/>
              <a:cxnLst/>
              <a:rect l="l" t="t" r="r" b="b"/>
              <a:pathLst>
                <a:path w="6863" h="8920" extrusionOk="0">
                  <a:moveTo>
                    <a:pt x="6570" y="0"/>
                  </a:moveTo>
                  <a:cubicBezTo>
                    <a:pt x="6310" y="0"/>
                    <a:pt x="6052" y="12"/>
                    <a:pt x="5786" y="23"/>
                  </a:cubicBezTo>
                  <a:cubicBezTo>
                    <a:pt x="5659" y="30"/>
                    <a:pt x="5520" y="36"/>
                    <a:pt x="5421" y="116"/>
                  </a:cubicBezTo>
                  <a:cubicBezTo>
                    <a:pt x="5310" y="209"/>
                    <a:pt x="5271" y="360"/>
                    <a:pt x="5233" y="500"/>
                  </a:cubicBezTo>
                  <a:cubicBezTo>
                    <a:pt x="5090" y="976"/>
                    <a:pt x="4853" y="1467"/>
                    <a:pt x="4382" y="1609"/>
                  </a:cubicBezTo>
                  <a:cubicBezTo>
                    <a:pt x="4039" y="1730"/>
                    <a:pt x="3563" y="1653"/>
                    <a:pt x="3332" y="1954"/>
                  </a:cubicBezTo>
                  <a:cubicBezTo>
                    <a:pt x="3130" y="2229"/>
                    <a:pt x="3257" y="2628"/>
                    <a:pt x="3174" y="2948"/>
                  </a:cubicBezTo>
                  <a:cubicBezTo>
                    <a:pt x="3104" y="3257"/>
                    <a:pt x="2839" y="3465"/>
                    <a:pt x="2554" y="3603"/>
                  </a:cubicBezTo>
                  <a:cubicBezTo>
                    <a:pt x="2277" y="3745"/>
                    <a:pt x="1961" y="3828"/>
                    <a:pt x="1671" y="3975"/>
                  </a:cubicBezTo>
                  <a:cubicBezTo>
                    <a:pt x="1517" y="4059"/>
                    <a:pt x="1363" y="4180"/>
                    <a:pt x="1326" y="4353"/>
                  </a:cubicBezTo>
                  <a:cubicBezTo>
                    <a:pt x="1287" y="4542"/>
                    <a:pt x="1398" y="4732"/>
                    <a:pt x="1404" y="4923"/>
                  </a:cubicBezTo>
                  <a:cubicBezTo>
                    <a:pt x="1420" y="5226"/>
                    <a:pt x="1058" y="5389"/>
                    <a:pt x="801" y="5554"/>
                  </a:cubicBezTo>
                  <a:cubicBezTo>
                    <a:pt x="554" y="5724"/>
                    <a:pt x="269" y="5892"/>
                    <a:pt x="157" y="6174"/>
                  </a:cubicBezTo>
                  <a:cubicBezTo>
                    <a:pt x="71" y="6398"/>
                    <a:pt x="125" y="6650"/>
                    <a:pt x="144" y="6885"/>
                  </a:cubicBezTo>
                  <a:cubicBezTo>
                    <a:pt x="168" y="7203"/>
                    <a:pt x="172" y="7527"/>
                    <a:pt x="144" y="7860"/>
                  </a:cubicBezTo>
                  <a:cubicBezTo>
                    <a:pt x="107" y="8190"/>
                    <a:pt x="70" y="8544"/>
                    <a:pt x="0" y="8920"/>
                  </a:cubicBezTo>
                  <a:cubicBezTo>
                    <a:pt x="186" y="8584"/>
                    <a:pt x="363" y="8285"/>
                    <a:pt x="581" y="8039"/>
                  </a:cubicBezTo>
                  <a:cubicBezTo>
                    <a:pt x="793" y="7790"/>
                    <a:pt x="1014" y="7579"/>
                    <a:pt x="1279" y="7417"/>
                  </a:cubicBezTo>
                  <a:cubicBezTo>
                    <a:pt x="1472" y="7295"/>
                    <a:pt x="1681" y="7193"/>
                    <a:pt x="1803" y="7017"/>
                  </a:cubicBezTo>
                  <a:cubicBezTo>
                    <a:pt x="1962" y="6795"/>
                    <a:pt x="1928" y="6489"/>
                    <a:pt x="1931" y="6202"/>
                  </a:cubicBezTo>
                  <a:cubicBezTo>
                    <a:pt x="1944" y="5922"/>
                    <a:pt x="1917" y="5532"/>
                    <a:pt x="2183" y="5420"/>
                  </a:cubicBezTo>
                  <a:cubicBezTo>
                    <a:pt x="2358" y="5352"/>
                    <a:pt x="2577" y="5388"/>
                    <a:pt x="2729" y="5293"/>
                  </a:cubicBezTo>
                  <a:cubicBezTo>
                    <a:pt x="2868" y="5206"/>
                    <a:pt x="2910" y="5034"/>
                    <a:pt x="2927" y="4868"/>
                  </a:cubicBezTo>
                  <a:cubicBezTo>
                    <a:pt x="2968" y="4572"/>
                    <a:pt x="2949" y="4259"/>
                    <a:pt x="3005" y="3954"/>
                  </a:cubicBezTo>
                  <a:cubicBezTo>
                    <a:pt x="3067" y="3654"/>
                    <a:pt x="3231" y="3358"/>
                    <a:pt x="3511" y="3239"/>
                  </a:cubicBezTo>
                  <a:cubicBezTo>
                    <a:pt x="3819" y="3120"/>
                    <a:pt x="4223" y="3226"/>
                    <a:pt x="4457" y="3024"/>
                  </a:cubicBezTo>
                  <a:cubicBezTo>
                    <a:pt x="4720" y="2806"/>
                    <a:pt x="4640" y="2359"/>
                    <a:pt x="4762" y="2012"/>
                  </a:cubicBezTo>
                  <a:cubicBezTo>
                    <a:pt x="4940" y="1574"/>
                    <a:pt x="5454" y="1377"/>
                    <a:pt x="5937" y="1376"/>
                  </a:cubicBezTo>
                  <a:cubicBezTo>
                    <a:pt x="6075" y="1373"/>
                    <a:pt x="6223" y="1376"/>
                    <a:pt x="6326" y="1296"/>
                  </a:cubicBezTo>
                  <a:cubicBezTo>
                    <a:pt x="6416" y="1224"/>
                    <a:pt x="6461" y="1108"/>
                    <a:pt x="6499" y="992"/>
                  </a:cubicBezTo>
                  <a:cubicBezTo>
                    <a:pt x="6609" y="667"/>
                    <a:pt x="6722" y="326"/>
                    <a:pt x="6863" y="6"/>
                  </a:cubicBezTo>
                  <a:cubicBezTo>
                    <a:pt x="6764" y="2"/>
                    <a:pt x="6667" y="0"/>
                    <a:pt x="6570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7"/>
            <p:cNvSpPr/>
            <p:nvPr/>
          </p:nvSpPr>
          <p:spPr>
            <a:xfrm>
              <a:off x="8610300" y="1649582"/>
              <a:ext cx="362890" cy="475516"/>
            </a:xfrm>
            <a:custGeom>
              <a:avLst/>
              <a:gdLst/>
              <a:ahLst/>
              <a:cxnLst/>
              <a:rect l="l" t="t" r="r" b="b"/>
              <a:pathLst>
                <a:path w="8226" h="10779" extrusionOk="0">
                  <a:moveTo>
                    <a:pt x="7121" y="0"/>
                  </a:moveTo>
                  <a:lnTo>
                    <a:pt x="7121" y="0"/>
                  </a:lnTo>
                  <a:cubicBezTo>
                    <a:pt x="7121" y="1"/>
                    <a:pt x="7126" y="278"/>
                    <a:pt x="7130" y="553"/>
                  </a:cubicBezTo>
                  <a:cubicBezTo>
                    <a:pt x="7142" y="825"/>
                    <a:pt x="7152" y="1097"/>
                    <a:pt x="7152" y="1097"/>
                  </a:cubicBezTo>
                  <a:cubicBezTo>
                    <a:pt x="7152" y="1097"/>
                    <a:pt x="7077" y="1148"/>
                    <a:pt x="6968" y="1232"/>
                  </a:cubicBezTo>
                  <a:cubicBezTo>
                    <a:pt x="6862" y="1318"/>
                    <a:pt x="6721" y="1431"/>
                    <a:pt x="6579" y="1546"/>
                  </a:cubicBezTo>
                  <a:cubicBezTo>
                    <a:pt x="6437" y="1660"/>
                    <a:pt x="6294" y="1773"/>
                    <a:pt x="6194" y="1866"/>
                  </a:cubicBezTo>
                  <a:cubicBezTo>
                    <a:pt x="6093" y="1957"/>
                    <a:pt x="6025" y="2018"/>
                    <a:pt x="6025" y="2018"/>
                  </a:cubicBezTo>
                  <a:cubicBezTo>
                    <a:pt x="6025" y="2018"/>
                    <a:pt x="6009" y="1907"/>
                    <a:pt x="5986" y="1743"/>
                  </a:cubicBezTo>
                  <a:cubicBezTo>
                    <a:pt x="5965" y="1578"/>
                    <a:pt x="5934" y="1353"/>
                    <a:pt x="5916" y="1134"/>
                  </a:cubicBezTo>
                  <a:cubicBezTo>
                    <a:pt x="5875" y="693"/>
                    <a:pt x="5853" y="238"/>
                    <a:pt x="5853" y="238"/>
                  </a:cubicBezTo>
                  <a:lnTo>
                    <a:pt x="5844" y="238"/>
                  </a:lnTo>
                  <a:cubicBezTo>
                    <a:pt x="5796" y="295"/>
                    <a:pt x="5760" y="353"/>
                    <a:pt x="5737" y="414"/>
                  </a:cubicBezTo>
                  <a:cubicBezTo>
                    <a:pt x="5737" y="414"/>
                    <a:pt x="5759" y="843"/>
                    <a:pt x="5807" y="1267"/>
                  </a:cubicBezTo>
                  <a:cubicBezTo>
                    <a:pt x="5854" y="1697"/>
                    <a:pt x="5918" y="2112"/>
                    <a:pt x="5918" y="2112"/>
                  </a:cubicBezTo>
                  <a:cubicBezTo>
                    <a:pt x="5918" y="2112"/>
                    <a:pt x="5643" y="2350"/>
                    <a:pt x="5387" y="2611"/>
                  </a:cubicBezTo>
                  <a:cubicBezTo>
                    <a:pt x="5258" y="2739"/>
                    <a:pt x="5129" y="2869"/>
                    <a:pt x="5032" y="2964"/>
                  </a:cubicBezTo>
                  <a:cubicBezTo>
                    <a:pt x="4940" y="3065"/>
                    <a:pt x="4878" y="3132"/>
                    <a:pt x="4878" y="3132"/>
                  </a:cubicBezTo>
                  <a:cubicBezTo>
                    <a:pt x="4878" y="3132"/>
                    <a:pt x="4854" y="3032"/>
                    <a:pt x="4817" y="2881"/>
                  </a:cubicBezTo>
                  <a:cubicBezTo>
                    <a:pt x="4778" y="2728"/>
                    <a:pt x="4736" y="2529"/>
                    <a:pt x="4697" y="2327"/>
                  </a:cubicBezTo>
                  <a:cubicBezTo>
                    <a:pt x="4617" y="1924"/>
                    <a:pt x="4550" y="1507"/>
                    <a:pt x="4550" y="1507"/>
                  </a:cubicBezTo>
                  <a:cubicBezTo>
                    <a:pt x="4508" y="1510"/>
                    <a:pt x="4466" y="1514"/>
                    <a:pt x="4425" y="1519"/>
                  </a:cubicBezTo>
                  <a:cubicBezTo>
                    <a:pt x="4425" y="1519"/>
                    <a:pt x="4496" y="1960"/>
                    <a:pt x="4583" y="2385"/>
                  </a:cubicBezTo>
                  <a:cubicBezTo>
                    <a:pt x="4671" y="2815"/>
                    <a:pt x="4782" y="3237"/>
                    <a:pt x="4782" y="3237"/>
                  </a:cubicBezTo>
                  <a:cubicBezTo>
                    <a:pt x="4782" y="3237"/>
                    <a:pt x="4720" y="3305"/>
                    <a:pt x="4629" y="3405"/>
                  </a:cubicBezTo>
                  <a:cubicBezTo>
                    <a:pt x="4534" y="3504"/>
                    <a:pt x="4413" y="3641"/>
                    <a:pt x="4299" y="3783"/>
                  </a:cubicBezTo>
                  <a:cubicBezTo>
                    <a:pt x="4182" y="3923"/>
                    <a:pt x="4066" y="4063"/>
                    <a:pt x="3979" y="4168"/>
                  </a:cubicBezTo>
                  <a:cubicBezTo>
                    <a:pt x="3889" y="4272"/>
                    <a:pt x="3837" y="4347"/>
                    <a:pt x="3837" y="4347"/>
                  </a:cubicBezTo>
                  <a:cubicBezTo>
                    <a:pt x="3837" y="4347"/>
                    <a:pt x="3805" y="4254"/>
                    <a:pt x="3757" y="4115"/>
                  </a:cubicBezTo>
                  <a:cubicBezTo>
                    <a:pt x="3712" y="3974"/>
                    <a:pt x="3654" y="3787"/>
                    <a:pt x="3595" y="3600"/>
                  </a:cubicBezTo>
                  <a:cubicBezTo>
                    <a:pt x="3480" y="3223"/>
                    <a:pt x="3378" y="2832"/>
                    <a:pt x="3378" y="2832"/>
                  </a:cubicBezTo>
                  <a:cubicBezTo>
                    <a:pt x="3348" y="2871"/>
                    <a:pt x="3315" y="2905"/>
                    <a:pt x="3276" y="2938"/>
                  </a:cubicBezTo>
                  <a:cubicBezTo>
                    <a:pt x="3276" y="2938"/>
                    <a:pt x="3381" y="3331"/>
                    <a:pt x="3498" y="3709"/>
                  </a:cubicBezTo>
                  <a:cubicBezTo>
                    <a:pt x="3556" y="3898"/>
                    <a:pt x="3616" y="4084"/>
                    <a:pt x="3668" y="4228"/>
                  </a:cubicBezTo>
                  <a:cubicBezTo>
                    <a:pt x="3717" y="4368"/>
                    <a:pt x="3751" y="4461"/>
                    <a:pt x="3751" y="4461"/>
                  </a:cubicBezTo>
                  <a:cubicBezTo>
                    <a:pt x="3751" y="4461"/>
                    <a:pt x="3695" y="4535"/>
                    <a:pt x="3614" y="4644"/>
                  </a:cubicBezTo>
                  <a:cubicBezTo>
                    <a:pt x="3533" y="4754"/>
                    <a:pt x="3418" y="4896"/>
                    <a:pt x="3317" y="5047"/>
                  </a:cubicBezTo>
                  <a:lnTo>
                    <a:pt x="2910" y="5651"/>
                  </a:lnTo>
                  <a:cubicBezTo>
                    <a:pt x="2910" y="5651"/>
                    <a:pt x="2653" y="5069"/>
                    <a:pt x="2423" y="4449"/>
                  </a:cubicBezTo>
                  <a:cubicBezTo>
                    <a:pt x="2304" y="4137"/>
                    <a:pt x="2207" y="3830"/>
                    <a:pt x="2131" y="3590"/>
                  </a:cubicBezTo>
                  <a:cubicBezTo>
                    <a:pt x="2057" y="3351"/>
                    <a:pt x="2009" y="3191"/>
                    <a:pt x="2009" y="3191"/>
                  </a:cubicBezTo>
                  <a:cubicBezTo>
                    <a:pt x="1967" y="3202"/>
                    <a:pt x="1926" y="3212"/>
                    <a:pt x="1886" y="3223"/>
                  </a:cubicBezTo>
                  <a:cubicBezTo>
                    <a:pt x="1886" y="3223"/>
                    <a:pt x="1936" y="3388"/>
                    <a:pt x="2013" y="3635"/>
                  </a:cubicBezTo>
                  <a:cubicBezTo>
                    <a:pt x="2091" y="3879"/>
                    <a:pt x="2198" y="4203"/>
                    <a:pt x="2322" y="4524"/>
                  </a:cubicBezTo>
                  <a:cubicBezTo>
                    <a:pt x="2443" y="4845"/>
                    <a:pt x="2570" y="5156"/>
                    <a:pt x="2666" y="5386"/>
                  </a:cubicBezTo>
                  <a:cubicBezTo>
                    <a:pt x="2763" y="5615"/>
                    <a:pt x="2834" y="5768"/>
                    <a:pt x="2834" y="5768"/>
                  </a:cubicBezTo>
                  <a:cubicBezTo>
                    <a:pt x="2834" y="5768"/>
                    <a:pt x="2645" y="6080"/>
                    <a:pt x="2458" y="6392"/>
                  </a:cubicBezTo>
                  <a:cubicBezTo>
                    <a:pt x="2283" y="6710"/>
                    <a:pt x="2110" y="7031"/>
                    <a:pt x="2110" y="7031"/>
                  </a:cubicBezTo>
                  <a:cubicBezTo>
                    <a:pt x="2110" y="7031"/>
                    <a:pt x="1910" y="6672"/>
                    <a:pt x="1720" y="6294"/>
                  </a:cubicBezTo>
                  <a:cubicBezTo>
                    <a:pt x="1524" y="5916"/>
                    <a:pt x="1357" y="5532"/>
                    <a:pt x="1357" y="5532"/>
                  </a:cubicBezTo>
                  <a:lnTo>
                    <a:pt x="1347" y="5536"/>
                  </a:lnTo>
                  <a:cubicBezTo>
                    <a:pt x="1334" y="5591"/>
                    <a:pt x="1313" y="5642"/>
                    <a:pt x="1289" y="5690"/>
                  </a:cubicBezTo>
                  <a:cubicBezTo>
                    <a:pt x="1289" y="5690"/>
                    <a:pt x="1330" y="5784"/>
                    <a:pt x="1399" y="5926"/>
                  </a:cubicBezTo>
                  <a:lnTo>
                    <a:pt x="1656" y="6437"/>
                  </a:lnTo>
                  <a:cubicBezTo>
                    <a:pt x="1844" y="6807"/>
                    <a:pt x="2041" y="7157"/>
                    <a:pt x="2041" y="7157"/>
                  </a:cubicBezTo>
                  <a:cubicBezTo>
                    <a:pt x="2041" y="7157"/>
                    <a:pt x="1997" y="7238"/>
                    <a:pt x="1940" y="7362"/>
                  </a:cubicBezTo>
                  <a:cubicBezTo>
                    <a:pt x="1882" y="7486"/>
                    <a:pt x="1804" y="7651"/>
                    <a:pt x="1725" y="7816"/>
                  </a:cubicBezTo>
                  <a:cubicBezTo>
                    <a:pt x="1644" y="7979"/>
                    <a:pt x="1577" y="8148"/>
                    <a:pt x="1524" y="8274"/>
                  </a:cubicBezTo>
                  <a:cubicBezTo>
                    <a:pt x="1473" y="8400"/>
                    <a:pt x="1437" y="8484"/>
                    <a:pt x="1437" y="8484"/>
                  </a:cubicBezTo>
                  <a:cubicBezTo>
                    <a:pt x="1437" y="8484"/>
                    <a:pt x="1131" y="8044"/>
                    <a:pt x="848" y="7577"/>
                  </a:cubicBezTo>
                  <a:cubicBezTo>
                    <a:pt x="570" y="7117"/>
                    <a:pt x="308" y="6626"/>
                    <a:pt x="308" y="6626"/>
                  </a:cubicBezTo>
                  <a:cubicBezTo>
                    <a:pt x="276" y="6661"/>
                    <a:pt x="248" y="6698"/>
                    <a:pt x="222" y="6735"/>
                  </a:cubicBezTo>
                  <a:cubicBezTo>
                    <a:pt x="222" y="6735"/>
                    <a:pt x="486" y="7229"/>
                    <a:pt x="777" y="7698"/>
                  </a:cubicBezTo>
                  <a:cubicBezTo>
                    <a:pt x="1073" y="8174"/>
                    <a:pt x="1383" y="8616"/>
                    <a:pt x="1383" y="8616"/>
                  </a:cubicBezTo>
                  <a:cubicBezTo>
                    <a:pt x="1383" y="8616"/>
                    <a:pt x="1347" y="8700"/>
                    <a:pt x="1295" y="8826"/>
                  </a:cubicBezTo>
                  <a:cubicBezTo>
                    <a:pt x="1250" y="8955"/>
                    <a:pt x="1188" y="9126"/>
                    <a:pt x="1127" y="9298"/>
                  </a:cubicBezTo>
                  <a:cubicBezTo>
                    <a:pt x="997" y="9637"/>
                    <a:pt x="901" y="9990"/>
                    <a:pt x="901" y="9990"/>
                  </a:cubicBezTo>
                  <a:cubicBezTo>
                    <a:pt x="901" y="9990"/>
                    <a:pt x="689" y="9735"/>
                    <a:pt x="479" y="9467"/>
                  </a:cubicBezTo>
                  <a:cubicBezTo>
                    <a:pt x="278" y="9205"/>
                    <a:pt x="81" y="8928"/>
                    <a:pt x="81" y="8928"/>
                  </a:cubicBezTo>
                  <a:cubicBezTo>
                    <a:pt x="77" y="8933"/>
                    <a:pt x="75" y="8937"/>
                    <a:pt x="70" y="8942"/>
                  </a:cubicBezTo>
                  <a:cubicBezTo>
                    <a:pt x="44" y="8969"/>
                    <a:pt x="21" y="9000"/>
                    <a:pt x="0" y="9031"/>
                  </a:cubicBezTo>
                  <a:cubicBezTo>
                    <a:pt x="0" y="9031"/>
                    <a:pt x="50" y="9101"/>
                    <a:pt x="128" y="9207"/>
                  </a:cubicBezTo>
                  <a:cubicBezTo>
                    <a:pt x="205" y="9312"/>
                    <a:pt x="310" y="9451"/>
                    <a:pt x="420" y="9589"/>
                  </a:cubicBezTo>
                  <a:cubicBezTo>
                    <a:pt x="638" y="9865"/>
                    <a:pt x="859" y="10126"/>
                    <a:pt x="859" y="10126"/>
                  </a:cubicBezTo>
                  <a:cubicBezTo>
                    <a:pt x="859" y="10126"/>
                    <a:pt x="817" y="10271"/>
                    <a:pt x="774" y="10414"/>
                  </a:cubicBezTo>
                  <a:cubicBezTo>
                    <a:pt x="732" y="10557"/>
                    <a:pt x="701" y="10704"/>
                    <a:pt x="701" y="10704"/>
                  </a:cubicBezTo>
                  <a:cubicBezTo>
                    <a:pt x="693" y="10735"/>
                    <a:pt x="714" y="10769"/>
                    <a:pt x="748" y="10776"/>
                  </a:cubicBezTo>
                  <a:cubicBezTo>
                    <a:pt x="754" y="10778"/>
                    <a:pt x="760" y="10778"/>
                    <a:pt x="765" y="10778"/>
                  </a:cubicBezTo>
                  <a:cubicBezTo>
                    <a:pt x="793" y="10778"/>
                    <a:pt x="816" y="10761"/>
                    <a:pt x="823" y="10735"/>
                  </a:cubicBezTo>
                  <a:cubicBezTo>
                    <a:pt x="823" y="10735"/>
                    <a:pt x="854" y="10591"/>
                    <a:pt x="896" y="10448"/>
                  </a:cubicBezTo>
                  <a:cubicBezTo>
                    <a:pt x="940" y="10306"/>
                    <a:pt x="982" y="10163"/>
                    <a:pt x="982" y="10163"/>
                  </a:cubicBezTo>
                  <a:cubicBezTo>
                    <a:pt x="982" y="10163"/>
                    <a:pt x="1313" y="10064"/>
                    <a:pt x="1639" y="9977"/>
                  </a:cubicBezTo>
                  <a:cubicBezTo>
                    <a:pt x="1800" y="9933"/>
                    <a:pt x="1966" y="9893"/>
                    <a:pt x="2092" y="9865"/>
                  </a:cubicBezTo>
                  <a:cubicBezTo>
                    <a:pt x="2217" y="9837"/>
                    <a:pt x="2299" y="9819"/>
                    <a:pt x="2299" y="9819"/>
                  </a:cubicBezTo>
                  <a:cubicBezTo>
                    <a:pt x="2301" y="9787"/>
                    <a:pt x="2299" y="9754"/>
                    <a:pt x="2296" y="9719"/>
                  </a:cubicBezTo>
                  <a:lnTo>
                    <a:pt x="2296" y="9705"/>
                  </a:lnTo>
                  <a:cubicBezTo>
                    <a:pt x="2296" y="9705"/>
                    <a:pt x="1977" y="9772"/>
                    <a:pt x="1655" y="9852"/>
                  </a:cubicBezTo>
                  <a:cubicBezTo>
                    <a:pt x="1342" y="9932"/>
                    <a:pt x="1024" y="10026"/>
                    <a:pt x="1024" y="10026"/>
                  </a:cubicBezTo>
                  <a:cubicBezTo>
                    <a:pt x="1024" y="10026"/>
                    <a:pt x="1120" y="9678"/>
                    <a:pt x="1248" y="9340"/>
                  </a:cubicBezTo>
                  <a:cubicBezTo>
                    <a:pt x="1309" y="9169"/>
                    <a:pt x="1369" y="8999"/>
                    <a:pt x="1415" y="8870"/>
                  </a:cubicBezTo>
                  <a:cubicBezTo>
                    <a:pt x="1467" y="8746"/>
                    <a:pt x="1500" y="8662"/>
                    <a:pt x="1500" y="8662"/>
                  </a:cubicBezTo>
                  <a:cubicBezTo>
                    <a:pt x="1500" y="8662"/>
                    <a:pt x="2038" y="8556"/>
                    <a:pt x="2561" y="8482"/>
                  </a:cubicBezTo>
                  <a:cubicBezTo>
                    <a:pt x="3094" y="8408"/>
                    <a:pt x="3620" y="8370"/>
                    <a:pt x="3620" y="8370"/>
                  </a:cubicBezTo>
                  <a:cubicBezTo>
                    <a:pt x="3630" y="8336"/>
                    <a:pt x="3635" y="8297"/>
                    <a:pt x="3638" y="8259"/>
                  </a:cubicBezTo>
                  <a:lnTo>
                    <a:pt x="3638" y="8259"/>
                  </a:lnTo>
                  <a:cubicBezTo>
                    <a:pt x="3638" y="8259"/>
                    <a:pt x="3126" y="8296"/>
                    <a:pt x="2598" y="8363"/>
                  </a:cubicBezTo>
                  <a:cubicBezTo>
                    <a:pt x="2080" y="8429"/>
                    <a:pt x="1556" y="8532"/>
                    <a:pt x="1556" y="8532"/>
                  </a:cubicBezTo>
                  <a:cubicBezTo>
                    <a:pt x="1556" y="8532"/>
                    <a:pt x="1590" y="8448"/>
                    <a:pt x="1642" y="8323"/>
                  </a:cubicBezTo>
                  <a:cubicBezTo>
                    <a:pt x="1694" y="8197"/>
                    <a:pt x="1761" y="8029"/>
                    <a:pt x="1842" y="7867"/>
                  </a:cubicBezTo>
                  <a:cubicBezTo>
                    <a:pt x="1919" y="7705"/>
                    <a:pt x="1997" y="7540"/>
                    <a:pt x="2055" y="7419"/>
                  </a:cubicBezTo>
                  <a:cubicBezTo>
                    <a:pt x="2112" y="7297"/>
                    <a:pt x="2155" y="7217"/>
                    <a:pt x="2155" y="7217"/>
                  </a:cubicBezTo>
                  <a:cubicBezTo>
                    <a:pt x="2155" y="7217"/>
                    <a:pt x="2564" y="7174"/>
                    <a:pt x="2964" y="7150"/>
                  </a:cubicBezTo>
                  <a:cubicBezTo>
                    <a:pt x="3163" y="7137"/>
                    <a:pt x="3362" y="7127"/>
                    <a:pt x="3510" y="7121"/>
                  </a:cubicBezTo>
                  <a:cubicBezTo>
                    <a:pt x="3657" y="7115"/>
                    <a:pt x="3759" y="7115"/>
                    <a:pt x="3759" y="7115"/>
                  </a:cubicBezTo>
                  <a:cubicBezTo>
                    <a:pt x="3787" y="7078"/>
                    <a:pt x="3819" y="7042"/>
                    <a:pt x="3858" y="7013"/>
                  </a:cubicBezTo>
                  <a:lnTo>
                    <a:pt x="3857" y="7004"/>
                  </a:lnTo>
                  <a:cubicBezTo>
                    <a:pt x="3857" y="7004"/>
                    <a:pt x="3854" y="7004"/>
                    <a:pt x="3850" y="7004"/>
                  </a:cubicBezTo>
                  <a:cubicBezTo>
                    <a:pt x="3796" y="7004"/>
                    <a:pt x="3416" y="7004"/>
                    <a:pt x="3044" y="7029"/>
                  </a:cubicBezTo>
                  <a:cubicBezTo>
                    <a:pt x="2638" y="7052"/>
                    <a:pt x="2223" y="7092"/>
                    <a:pt x="2223" y="7092"/>
                  </a:cubicBezTo>
                  <a:cubicBezTo>
                    <a:pt x="2223" y="7092"/>
                    <a:pt x="2396" y="6774"/>
                    <a:pt x="2569" y="6456"/>
                  </a:cubicBezTo>
                  <a:cubicBezTo>
                    <a:pt x="2756" y="6147"/>
                    <a:pt x="2943" y="5837"/>
                    <a:pt x="2943" y="5837"/>
                  </a:cubicBezTo>
                  <a:cubicBezTo>
                    <a:pt x="2943" y="5837"/>
                    <a:pt x="3016" y="5836"/>
                    <a:pt x="3139" y="5836"/>
                  </a:cubicBezTo>
                  <a:cubicBezTo>
                    <a:pt x="3200" y="5836"/>
                    <a:pt x="3275" y="5836"/>
                    <a:pt x="3359" y="5837"/>
                  </a:cubicBezTo>
                  <a:cubicBezTo>
                    <a:pt x="3609" y="5840"/>
                    <a:pt x="3940" y="5849"/>
                    <a:pt x="4263" y="5868"/>
                  </a:cubicBezTo>
                  <a:cubicBezTo>
                    <a:pt x="4586" y="5884"/>
                    <a:pt x="4911" y="5913"/>
                    <a:pt x="5154" y="5941"/>
                  </a:cubicBezTo>
                  <a:cubicBezTo>
                    <a:pt x="5395" y="5969"/>
                    <a:pt x="5554" y="5989"/>
                    <a:pt x="5554" y="5989"/>
                  </a:cubicBezTo>
                  <a:cubicBezTo>
                    <a:pt x="5550" y="5952"/>
                    <a:pt x="5545" y="5914"/>
                    <a:pt x="5539" y="5877"/>
                  </a:cubicBezTo>
                  <a:cubicBezTo>
                    <a:pt x="5539" y="5877"/>
                    <a:pt x="5385" y="5857"/>
                    <a:pt x="5154" y="5829"/>
                  </a:cubicBezTo>
                  <a:cubicBezTo>
                    <a:pt x="4923" y="5805"/>
                    <a:pt x="4603" y="5769"/>
                    <a:pt x="4293" y="5753"/>
                  </a:cubicBezTo>
                  <a:cubicBezTo>
                    <a:pt x="3701" y="5718"/>
                    <a:pt x="3087" y="5717"/>
                    <a:pt x="3024" y="5717"/>
                  </a:cubicBezTo>
                  <a:cubicBezTo>
                    <a:pt x="3020" y="5717"/>
                    <a:pt x="3018" y="5717"/>
                    <a:pt x="3018" y="5717"/>
                  </a:cubicBezTo>
                  <a:cubicBezTo>
                    <a:pt x="3018" y="5717"/>
                    <a:pt x="3221" y="5416"/>
                    <a:pt x="3423" y="5117"/>
                  </a:cubicBezTo>
                  <a:cubicBezTo>
                    <a:pt x="3525" y="4967"/>
                    <a:pt x="3637" y="4826"/>
                    <a:pt x="3717" y="4715"/>
                  </a:cubicBezTo>
                  <a:cubicBezTo>
                    <a:pt x="3799" y="4607"/>
                    <a:pt x="3852" y="4535"/>
                    <a:pt x="3852" y="4535"/>
                  </a:cubicBezTo>
                  <a:cubicBezTo>
                    <a:pt x="3852" y="4535"/>
                    <a:pt x="3950" y="4542"/>
                    <a:pt x="4095" y="4556"/>
                  </a:cubicBezTo>
                  <a:cubicBezTo>
                    <a:pt x="4240" y="4567"/>
                    <a:pt x="4437" y="4591"/>
                    <a:pt x="4631" y="4617"/>
                  </a:cubicBezTo>
                  <a:cubicBezTo>
                    <a:pt x="5020" y="4666"/>
                    <a:pt x="5398" y="4729"/>
                    <a:pt x="5398" y="4729"/>
                  </a:cubicBezTo>
                  <a:cubicBezTo>
                    <a:pt x="5419" y="4691"/>
                    <a:pt x="5443" y="4657"/>
                    <a:pt x="5470" y="4627"/>
                  </a:cubicBezTo>
                  <a:cubicBezTo>
                    <a:pt x="5470" y="4627"/>
                    <a:pt x="5097" y="4561"/>
                    <a:pt x="4713" y="4510"/>
                  </a:cubicBezTo>
                  <a:cubicBezTo>
                    <a:pt x="4519" y="4486"/>
                    <a:pt x="4325" y="4462"/>
                    <a:pt x="4179" y="4444"/>
                  </a:cubicBezTo>
                  <a:cubicBezTo>
                    <a:pt x="4035" y="4430"/>
                    <a:pt x="3938" y="4420"/>
                    <a:pt x="3938" y="4420"/>
                  </a:cubicBezTo>
                  <a:cubicBezTo>
                    <a:pt x="3938" y="4420"/>
                    <a:pt x="3990" y="4347"/>
                    <a:pt x="4078" y="4244"/>
                  </a:cubicBezTo>
                  <a:cubicBezTo>
                    <a:pt x="4166" y="4139"/>
                    <a:pt x="4281" y="3999"/>
                    <a:pt x="4397" y="3860"/>
                  </a:cubicBezTo>
                  <a:cubicBezTo>
                    <a:pt x="4509" y="3719"/>
                    <a:pt x="4630" y="3584"/>
                    <a:pt x="4723" y="3485"/>
                  </a:cubicBezTo>
                  <a:cubicBezTo>
                    <a:pt x="4814" y="3385"/>
                    <a:pt x="4876" y="3319"/>
                    <a:pt x="4876" y="3319"/>
                  </a:cubicBezTo>
                  <a:cubicBezTo>
                    <a:pt x="4876" y="3319"/>
                    <a:pt x="5298" y="3389"/>
                    <a:pt x="5716" y="3483"/>
                  </a:cubicBezTo>
                  <a:cubicBezTo>
                    <a:pt x="6137" y="3579"/>
                    <a:pt x="6543" y="3689"/>
                    <a:pt x="6543" y="3689"/>
                  </a:cubicBezTo>
                  <a:cubicBezTo>
                    <a:pt x="6545" y="3651"/>
                    <a:pt x="6546" y="3613"/>
                    <a:pt x="6547" y="3573"/>
                  </a:cubicBezTo>
                  <a:cubicBezTo>
                    <a:pt x="6547" y="3573"/>
                    <a:pt x="6164" y="3468"/>
                    <a:pt x="5768" y="3377"/>
                  </a:cubicBezTo>
                  <a:cubicBezTo>
                    <a:pt x="5569" y="3331"/>
                    <a:pt x="5368" y="3286"/>
                    <a:pt x="5221" y="3259"/>
                  </a:cubicBezTo>
                  <a:lnTo>
                    <a:pt x="4971" y="3214"/>
                  </a:lnTo>
                  <a:cubicBezTo>
                    <a:pt x="4971" y="3214"/>
                    <a:pt x="5032" y="3147"/>
                    <a:pt x="5124" y="3047"/>
                  </a:cubicBezTo>
                  <a:cubicBezTo>
                    <a:pt x="5219" y="2952"/>
                    <a:pt x="5348" y="2823"/>
                    <a:pt x="5477" y="2696"/>
                  </a:cubicBezTo>
                  <a:cubicBezTo>
                    <a:pt x="5729" y="2437"/>
                    <a:pt x="6004" y="2200"/>
                    <a:pt x="6004" y="2200"/>
                  </a:cubicBezTo>
                  <a:cubicBezTo>
                    <a:pt x="6004" y="2200"/>
                    <a:pt x="6412" y="2308"/>
                    <a:pt x="6805" y="2429"/>
                  </a:cubicBezTo>
                  <a:cubicBezTo>
                    <a:pt x="6999" y="2489"/>
                    <a:pt x="7200" y="2561"/>
                    <a:pt x="7346" y="2611"/>
                  </a:cubicBezTo>
                  <a:cubicBezTo>
                    <a:pt x="7492" y="2664"/>
                    <a:pt x="7588" y="2699"/>
                    <a:pt x="7588" y="2699"/>
                  </a:cubicBezTo>
                  <a:cubicBezTo>
                    <a:pt x="7646" y="2695"/>
                    <a:pt x="7703" y="2680"/>
                    <a:pt x="7760" y="2652"/>
                  </a:cubicBezTo>
                  <a:lnTo>
                    <a:pt x="7761" y="2645"/>
                  </a:lnTo>
                  <a:cubicBezTo>
                    <a:pt x="7761" y="2645"/>
                    <a:pt x="7362" y="2492"/>
                    <a:pt x="6945" y="2355"/>
                  </a:cubicBezTo>
                  <a:cubicBezTo>
                    <a:pt x="6735" y="2283"/>
                    <a:pt x="6531" y="2227"/>
                    <a:pt x="6373" y="2180"/>
                  </a:cubicBezTo>
                  <a:cubicBezTo>
                    <a:pt x="6214" y="2135"/>
                    <a:pt x="6109" y="2107"/>
                    <a:pt x="6109" y="2107"/>
                  </a:cubicBezTo>
                  <a:cubicBezTo>
                    <a:pt x="6109" y="2107"/>
                    <a:pt x="6175" y="2047"/>
                    <a:pt x="6277" y="1957"/>
                  </a:cubicBezTo>
                  <a:cubicBezTo>
                    <a:pt x="6375" y="1864"/>
                    <a:pt x="6519" y="1752"/>
                    <a:pt x="6659" y="1639"/>
                  </a:cubicBezTo>
                  <a:cubicBezTo>
                    <a:pt x="6799" y="1526"/>
                    <a:pt x="6941" y="1413"/>
                    <a:pt x="7046" y="1328"/>
                  </a:cubicBezTo>
                  <a:cubicBezTo>
                    <a:pt x="7152" y="1245"/>
                    <a:pt x="7228" y="1194"/>
                    <a:pt x="7228" y="1194"/>
                  </a:cubicBezTo>
                  <a:cubicBezTo>
                    <a:pt x="7228" y="1194"/>
                    <a:pt x="7479" y="1293"/>
                    <a:pt x="7732" y="1389"/>
                  </a:cubicBezTo>
                  <a:lnTo>
                    <a:pt x="8223" y="1594"/>
                  </a:lnTo>
                  <a:cubicBezTo>
                    <a:pt x="8223" y="1552"/>
                    <a:pt x="8223" y="1512"/>
                    <a:pt x="8226" y="1470"/>
                  </a:cubicBezTo>
                  <a:cubicBezTo>
                    <a:pt x="8226" y="1470"/>
                    <a:pt x="8007" y="1379"/>
                    <a:pt x="7790" y="1287"/>
                  </a:cubicBezTo>
                  <a:cubicBezTo>
                    <a:pt x="7566" y="1200"/>
                    <a:pt x="7344" y="1113"/>
                    <a:pt x="7344" y="1113"/>
                  </a:cubicBezTo>
                  <a:cubicBezTo>
                    <a:pt x="7344" y="1113"/>
                    <a:pt x="7544" y="967"/>
                    <a:pt x="7745" y="822"/>
                  </a:cubicBezTo>
                  <a:cubicBezTo>
                    <a:pt x="7950" y="684"/>
                    <a:pt x="8160" y="552"/>
                    <a:pt x="8160" y="552"/>
                  </a:cubicBezTo>
                  <a:cubicBezTo>
                    <a:pt x="8186" y="535"/>
                    <a:pt x="8192" y="498"/>
                    <a:pt x="8175" y="468"/>
                  </a:cubicBezTo>
                  <a:cubicBezTo>
                    <a:pt x="8162" y="448"/>
                    <a:pt x="8142" y="437"/>
                    <a:pt x="8122" y="437"/>
                  </a:cubicBezTo>
                  <a:cubicBezTo>
                    <a:pt x="8111" y="437"/>
                    <a:pt x="8101" y="440"/>
                    <a:pt x="8092" y="446"/>
                  </a:cubicBezTo>
                  <a:cubicBezTo>
                    <a:pt x="8092" y="446"/>
                    <a:pt x="7880" y="579"/>
                    <a:pt x="7672" y="719"/>
                  </a:cubicBezTo>
                  <a:cubicBezTo>
                    <a:pt x="7470" y="866"/>
                    <a:pt x="7267" y="1011"/>
                    <a:pt x="7267" y="1011"/>
                  </a:cubicBezTo>
                  <a:cubicBezTo>
                    <a:pt x="7267" y="1011"/>
                    <a:pt x="7259" y="769"/>
                    <a:pt x="7250" y="527"/>
                  </a:cubicBezTo>
                  <a:cubicBezTo>
                    <a:pt x="7247" y="280"/>
                    <a:pt x="7244" y="34"/>
                    <a:pt x="7244" y="34"/>
                  </a:cubicBezTo>
                  <a:cubicBezTo>
                    <a:pt x="7203" y="24"/>
                    <a:pt x="7162" y="13"/>
                    <a:pt x="7121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7"/>
            <p:cNvSpPr/>
            <p:nvPr/>
          </p:nvSpPr>
          <p:spPr>
            <a:xfrm>
              <a:off x="8604697" y="1780731"/>
              <a:ext cx="148006" cy="369287"/>
            </a:xfrm>
            <a:custGeom>
              <a:avLst/>
              <a:gdLst/>
              <a:ahLst/>
              <a:cxnLst/>
              <a:rect l="l" t="t" r="r" b="b"/>
              <a:pathLst>
                <a:path w="3355" h="8371" extrusionOk="0">
                  <a:moveTo>
                    <a:pt x="3354" y="1"/>
                  </a:moveTo>
                  <a:lnTo>
                    <a:pt x="3354" y="1"/>
                  </a:lnTo>
                  <a:cubicBezTo>
                    <a:pt x="3123" y="163"/>
                    <a:pt x="2803" y="150"/>
                    <a:pt x="2510" y="164"/>
                  </a:cubicBezTo>
                  <a:cubicBezTo>
                    <a:pt x="2265" y="179"/>
                    <a:pt x="1999" y="234"/>
                    <a:pt x="1769" y="348"/>
                  </a:cubicBezTo>
                  <a:cubicBezTo>
                    <a:pt x="1656" y="405"/>
                    <a:pt x="1551" y="475"/>
                    <a:pt x="1463" y="564"/>
                  </a:cubicBezTo>
                  <a:cubicBezTo>
                    <a:pt x="1380" y="654"/>
                    <a:pt x="1315" y="759"/>
                    <a:pt x="1275" y="882"/>
                  </a:cubicBezTo>
                  <a:cubicBezTo>
                    <a:pt x="1055" y="1550"/>
                    <a:pt x="1595" y="2020"/>
                    <a:pt x="1474" y="2566"/>
                  </a:cubicBezTo>
                  <a:cubicBezTo>
                    <a:pt x="1398" y="2879"/>
                    <a:pt x="1141" y="3089"/>
                    <a:pt x="852" y="3299"/>
                  </a:cubicBezTo>
                  <a:cubicBezTo>
                    <a:pt x="561" y="3506"/>
                    <a:pt x="288" y="3740"/>
                    <a:pt x="204" y="4061"/>
                  </a:cubicBezTo>
                  <a:cubicBezTo>
                    <a:pt x="118" y="4384"/>
                    <a:pt x="259" y="4739"/>
                    <a:pt x="337" y="5061"/>
                  </a:cubicBezTo>
                  <a:cubicBezTo>
                    <a:pt x="413" y="5386"/>
                    <a:pt x="458" y="5692"/>
                    <a:pt x="198" y="5973"/>
                  </a:cubicBezTo>
                  <a:cubicBezTo>
                    <a:pt x="111" y="6069"/>
                    <a:pt x="43" y="6185"/>
                    <a:pt x="28" y="6315"/>
                  </a:cubicBezTo>
                  <a:cubicBezTo>
                    <a:pt x="1" y="6721"/>
                    <a:pt x="475" y="6610"/>
                    <a:pt x="590" y="6903"/>
                  </a:cubicBezTo>
                  <a:cubicBezTo>
                    <a:pt x="705" y="7180"/>
                    <a:pt x="653" y="7391"/>
                    <a:pt x="634" y="7619"/>
                  </a:cubicBezTo>
                  <a:cubicBezTo>
                    <a:pt x="611" y="7845"/>
                    <a:pt x="592" y="8082"/>
                    <a:pt x="742" y="8371"/>
                  </a:cubicBezTo>
                  <a:cubicBezTo>
                    <a:pt x="1007" y="8173"/>
                    <a:pt x="1096" y="7965"/>
                    <a:pt x="1175" y="7759"/>
                  </a:cubicBezTo>
                  <a:cubicBezTo>
                    <a:pt x="1251" y="7554"/>
                    <a:pt x="1347" y="7359"/>
                    <a:pt x="1582" y="7201"/>
                  </a:cubicBezTo>
                  <a:cubicBezTo>
                    <a:pt x="1636" y="7166"/>
                    <a:pt x="1695" y="7154"/>
                    <a:pt x="1755" y="7154"/>
                  </a:cubicBezTo>
                  <a:cubicBezTo>
                    <a:pt x="1878" y="7154"/>
                    <a:pt x="2008" y="7204"/>
                    <a:pt x="2124" y="7204"/>
                  </a:cubicBezTo>
                  <a:cubicBezTo>
                    <a:pt x="2213" y="7204"/>
                    <a:pt x="2294" y="7175"/>
                    <a:pt x="2356" y="7072"/>
                  </a:cubicBezTo>
                  <a:cubicBezTo>
                    <a:pt x="2420" y="6977"/>
                    <a:pt x="2435" y="6863"/>
                    <a:pt x="2423" y="6747"/>
                  </a:cubicBezTo>
                  <a:cubicBezTo>
                    <a:pt x="2399" y="6551"/>
                    <a:pt x="2466" y="6408"/>
                    <a:pt x="2578" y="6295"/>
                  </a:cubicBezTo>
                  <a:cubicBezTo>
                    <a:pt x="2586" y="5191"/>
                    <a:pt x="2602" y="4083"/>
                    <a:pt x="2790" y="2995"/>
                  </a:cubicBezTo>
                  <a:cubicBezTo>
                    <a:pt x="2902" y="2353"/>
                    <a:pt x="3059" y="1718"/>
                    <a:pt x="3180" y="1077"/>
                  </a:cubicBezTo>
                  <a:cubicBezTo>
                    <a:pt x="3239" y="767"/>
                    <a:pt x="3276" y="453"/>
                    <a:pt x="3329" y="142"/>
                  </a:cubicBezTo>
                  <a:cubicBezTo>
                    <a:pt x="3338" y="95"/>
                    <a:pt x="3345" y="48"/>
                    <a:pt x="3354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7"/>
            <p:cNvSpPr/>
            <p:nvPr/>
          </p:nvSpPr>
          <p:spPr>
            <a:xfrm>
              <a:off x="6790125" y="1733045"/>
              <a:ext cx="247662" cy="416975"/>
            </a:xfrm>
            <a:custGeom>
              <a:avLst/>
              <a:gdLst/>
              <a:ahLst/>
              <a:cxnLst/>
              <a:rect l="l" t="t" r="r" b="b"/>
              <a:pathLst>
                <a:path w="5614" h="9452" extrusionOk="0">
                  <a:moveTo>
                    <a:pt x="686" y="1"/>
                  </a:moveTo>
                  <a:cubicBezTo>
                    <a:pt x="605" y="1"/>
                    <a:pt x="523" y="71"/>
                    <a:pt x="526" y="154"/>
                  </a:cubicBezTo>
                  <a:cubicBezTo>
                    <a:pt x="531" y="390"/>
                    <a:pt x="459" y="639"/>
                    <a:pt x="375" y="907"/>
                  </a:cubicBezTo>
                  <a:cubicBezTo>
                    <a:pt x="279" y="1214"/>
                    <a:pt x="1" y="1481"/>
                    <a:pt x="271" y="1921"/>
                  </a:cubicBezTo>
                  <a:cubicBezTo>
                    <a:pt x="459" y="2233"/>
                    <a:pt x="906" y="2019"/>
                    <a:pt x="1022" y="2217"/>
                  </a:cubicBezTo>
                  <a:cubicBezTo>
                    <a:pt x="1277" y="2657"/>
                    <a:pt x="822" y="3058"/>
                    <a:pt x="967" y="3409"/>
                  </a:cubicBezTo>
                  <a:cubicBezTo>
                    <a:pt x="1087" y="3702"/>
                    <a:pt x="1569" y="3775"/>
                    <a:pt x="1633" y="4096"/>
                  </a:cubicBezTo>
                  <a:cubicBezTo>
                    <a:pt x="1670" y="4292"/>
                    <a:pt x="1534" y="4503"/>
                    <a:pt x="1416" y="4701"/>
                  </a:cubicBezTo>
                  <a:cubicBezTo>
                    <a:pt x="1227" y="5025"/>
                    <a:pt x="1098" y="5419"/>
                    <a:pt x="1330" y="5641"/>
                  </a:cubicBezTo>
                  <a:cubicBezTo>
                    <a:pt x="1646" y="5948"/>
                    <a:pt x="2208" y="5779"/>
                    <a:pt x="2482" y="6047"/>
                  </a:cubicBezTo>
                  <a:cubicBezTo>
                    <a:pt x="2803" y="6360"/>
                    <a:pt x="2362" y="6988"/>
                    <a:pt x="2611" y="7335"/>
                  </a:cubicBezTo>
                  <a:cubicBezTo>
                    <a:pt x="2860" y="7686"/>
                    <a:pt x="3652" y="7699"/>
                    <a:pt x="3538" y="8199"/>
                  </a:cubicBezTo>
                  <a:cubicBezTo>
                    <a:pt x="3517" y="8282"/>
                    <a:pt x="3520" y="8363"/>
                    <a:pt x="3561" y="8429"/>
                  </a:cubicBezTo>
                  <a:cubicBezTo>
                    <a:pt x="3606" y="8503"/>
                    <a:pt x="3674" y="8522"/>
                    <a:pt x="3751" y="8522"/>
                  </a:cubicBezTo>
                  <a:cubicBezTo>
                    <a:pt x="3840" y="8522"/>
                    <a:pt x="3941" y="8496"/>
                    <a:pt x="4035" y="8496"/>
                  </a:cubicBezTo>
                  <a:cubicBezTo>
                    <a:pt x="4090" y="8496"/>
                    <a:pt x="4143" y="8505"/>
                    <a:pt x="4189" y="8534"/>
                  </a:cubicBezTo>
                  <a:cubicBezTo>
                    <a:pt x="4373" y="8655"/>
                    <a:pt x="4416" y="8804"/>
                    <a:pt x="4458" y="8957"/>
                  </a:cubicBezTo>
                  <a:cubicBezTo>
                    <a:pt x="4501" y="9110"/>
                    <a:pt x="4540" y="9262"/>
                    <a:pt x="4714" y="9452"/>
                  </a:cubicBezTo>
                  <a:cubicBezTo>
                    <a:pt x="4894" y="9268"/>
                    <a:pt x="4915" y="9081"/>
                    <a:pt x="4923" y="8907"/>
                  </a:cubicBezTo>
                  <a:cubicBezTo>
                    <a:pt x="4929" y="8731"/>
                    <a:pt x="4923" y="8564"/>
                    <a:pt x="5035" y="8357"/>
                  </a:cubicBezTo>
                  <a:cubicBezTo>
                    <a:pt x="5152" y="8135"/>
                    <a:pt x="5539" y="8245"/>
                    <a:pt x="5538" y="7921"/>
                  </a:cubicBezTo>
                  <a:cubicBezTo>
                    <a:pt x="5537" y="7816"/>
                    <a:pt x="5488" y="7721"/>
                    <a:pt x="5422" y="7645"/>
                  </a:cubicBezTo>
                  <a:cubicBezTo>
                    <a:pt x="5026" y="7207"/>
                    <a:pt x="5614" y="6696"/>
                    <a:pt x="5554" y="6220"/>
                  </a:cubicBezTo>
                  <a:cubicBezTo>
                    <a:pt x="5492" y="5748"/>
                    <a:pt x="4728" y="5566"/>
                    <a:pt x="4715" y="5100"/>
                  </a:cubicBezTo>
                  <a:cubicBezTo>
                    <a:pt x="4703" y="4692"/>
                    <a:pt x="5203" y="4388"/>
                    <a:pt x="5160" y="3894"/>
                  </a:cubicBezTo>
                  <a:cubicBezTo>
                    <a:pt x="5125" y="3535"/>
                    <a:pt x="4718" y="3342"/>
                    <a:pt x="4336" y="3276"/>
                  </a:cubicBezTo>
                  <a:cubicBezTo>
                    <a:pt x="4106" y="3234"/>
                    <a:pt x="3846" y="3208"/>
                    <a:pt x="3705" y="3047"/>
                  </a:cubicBezTo>
                  <a:cubicBezTo>
                    <a:pt x="3475" y="2790"/>
                    <a:pt x="3681" y="2332"/>
                    <a:pt x="3486" y="2043"/>
                  </a:cubicBezTo>
                  <a:cubicBezTo>
                    <a:pt x="3250" y="1698"/>
                    <a:pt x="2671" y="1868"/>
                    <a:pt x="2404" y="1409"/>
                  </a:cubicBezTo>
                  <a:cubicBezTo>
                    <a:pt x="2286" y="1202"/>
                    <a:pt x="2683" y="910"/>
                    <a:pt x="2480" y="572"/>
                  </a:cubicBezTo>
                  <a:cubicBezTo>
                    <a:pt x="2186" y="95"/>
                    <a:pt x="1818" y="232"/>
                    <a:pt x="1495" y="184"/>
                  </a:cubicBezTo>
                  <a:cubicBezTo>
                    <a:pt x="1216" y="141"/>
                    <a:pt x="953" y="111"/>
                    <a:pt x="738" y="12"/>
                  </a:cubicBezTo>
                  <a:cubicBezTo>
                    <a:pt x="721" y="4"/>
                    <a:pt x="704" y="1"/>
                    <a:pt x="6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7"/>
            <p:cNvSpPr/>
            <p:nvPr/>
          </p:nvSpPr>
          <p:spPr>
            <a:xfrm>
              <a:off x="6823034" y="1750425"/>
              <a:ext cx="172049" cy="337700"/>
            </a:xfrm>
            <a:custGeom>
              <a:avLst/>
              <a:gdLst/>
              <a:ahLst/>
              <a:cxnLst/>
              <a:rect l="l" t="t" r="r" b="b"/>
              <a:pathLst>
                <a:path w="3900" h="7655" extrusionOk="0">
                  <a:moveTo>
                    <a:pt x="93" y="1"/>
                  </a:moveTo>
                  <a:cubicBezTo>
                    <a:pt x="71" y="274"/>
                    <a:pt x="49" y="546"/>
                    <a:pt x="20" y="816"/>
                  </a:cubicBezTo>
                  <a:cubicBezTo>
                    <a:pt x="9" y="912"/>
                    <a:pt x="1" y="1012"/>
                    <a:pt x="48" y="1087"/>
                  </a:cubicBezTo>
                  <a:cubicBezTo>
                    <a:pt x="102" y="1171"/>
                    <a:pt x="215" y="1203"/>
                    <a:pt x="317" y="1239"/>
                  </a:cubicBezTo>
                  <a:cubicBezTo>
                    <a:pt x="674" y="1360"/>
                    <a:pt x="1011" y="1604"/>
                    <a:pt x="1018" y="1969"/>
                  </a:cubicBezTo>
                  <a:cubicBezTo>
                    <a:pt x="1023" y="2248"/>
                    <a:pt x="839" y="2572"/>
                    <a:pt x="991" y="2786"/>
                  </a:cubicBezTo>
                  <a:cubicBezTo>
                    <a:pt x="1131" y="2978"/>
                    <a:pt x="1467" y="2968"/>
                    <a:pt x="1679" y="3104"/>
                  </a:cubicBezTo>
                  <a:cubicBezTo>
                    <a:pt x="1878" y="3232"/>
                    <a:pt x="1940" y="3478"/>
                    <a:pt x="1925" y="3713"/>
                  </a:cubicBezTo>
                  <a:cubicBezTo>
                    <a:pt x="1911" y="3949"/>
                    <a:pt x="1837" y="4185"/>
                    <a:pt x="1813" y="4418"/>
                  </a:cubicBezTo>
                  <a:cubicBezTo>
                    <a:pt x="1799" y="4546"/>
                    <a:pt x="1809" y="4684"/>
                    <a:pt x="1904" y="4765"/>
                  </a:cubicBezTo>
                  <a:cubicBezTo>
                    <a:pt x="2009" y="4854"/>
                    <a:pt x="2191" y="4849"/>
                    <a:pt x="2319" y="4916"/>
                  </a:cubicBezTo>
                  <a:cubicBezTo>
                    <a:pt x="2523" y="5022"/>
                    <a:pt x="2443" y="5316"/>
                    <a:pt x="2414" y="5535"/>
                  </a:cubicBezTo>
                  <a:cubicBezTo>
                    <a:pt x="2382" y="5756"/>
                    <a:pt x="2325" y="5989"/>
                    <a:pt x="2427" y="6172"/>
                  </a:cubicBezTo>
                  <a:cubicBezTo>
                    <a:pt x="2507" y="6316"/>
                    <a:pt x="2679" y="6400"/>
                    <a:pt x="2823" y="6499"/>
                  </a:cubicBezTo>
                  <a:cubicBezTo>
                    <a:pt x="3214" y="6773"/>
                    <a:pt x="3520" y="7142"/>
                    <a:pt x="3768" y="7655"/>
                  </a:cubicBezTo>
                  <a:cubicBezTo>
                    <a:pt x="3715" y="7083"/>
                    <a:pt x="3682" y="6602"/>
                    <a:pt x="3795" y="6126"/>
                  </a:cubicBezTo>
                  <a:cubicBezTo>
                    <a:pt x="3837" y="5951"/>
                    <a:pt x="3899" y="5769"/>
                    <a:pt x="3858" y="5601"/>
                  </a:cubicBezTo>
                  <a:cubicBezTo>
                    <a:pt x="3806" y="5387"/>
                    <a:pt x="3593" y="5253"/>
                    <a:pt x="3415" y="5114"/>
                  </a:cubicBezTo>
                  <a:cubicBezTo>
                    <a:pt x="3232" y="4976"/>
                    <a:pt x="2969" y="4828"/>
                    <a:pt x="3023" y="4604"/>
                  </a:cubicBezTo>
                  <a:cubicBezTo>
                    <a:pt x="3059" y="4462"/>
                    <a:pt x="3183" y="4329"/>
                    <a:pt x="3185" y="4186"/>
                  </a:cubicBezTo>
                  <a:cubicBezTo>
                    <a:pt x="3188" y="4055"/>
                    <a:pt x="3084" y="3953"/>
                    <a:pt x="2976" y="3877"/>
                  </a:cubicBezTo>
                  <a:cubicBezTo>
                    <a:pt x="2780" y="3737"/>
                    <a:pt x="2545" y="3643"/>
                    <a:pt x="2351" y="3505"/>
                  </a:cubicBezTo>
                  <a:cubicBezTo>
                    <a:pt x="2159" y="3368"/>
                    <a:pt x="1997" y="3174"/>
                    <a:pt x="2008" y="2936"/>
                  </a:cubicBezTo>
                  <a:cubicBezTo>
                    <a:pt x="2019" y="2684"/>
                    <a:pt x="2223" y="2405"/>
                    <a:pt x="2132" y="2175"/>
                  </a:cubicBezTo>
                  <a:cubicBezTo>
                    <a:pt x="2035" y="1918"/>
                    <a:pt x="1656" y="1893"/>
                    <a:pt x="1420" y="1742"/>
                  </a:cubicBezTo>
                  <a:cubicBezTo>
                    <a:pt x="1110" y="1544"/>
                    <a:pt x="1065" y="1134"/>
                    <a:pt x="1120" y="755"/>
                  </a:cubicBezTo>
                  <a:cubicBezTo>
                    <a:pt x="1136" y="646"/>
                    <a:pt x="1157" y="527"/>
                    <a:pt x="1104" y="438"/>
                  </a:cubicBezTo>
                  <a:cubicBezTo>
                    <a:pt x="1056" y="359"/>
                    <a:pt x="960" y="321"/>
                    <a:pt x="869" y="285"/>
                  </a:cubicBezTo>
                  <a:cubicBezTo>
                    <a:pt x="611" y="185"/>
                    <a:pt x="353" y="92"/>
                    <a:pt x="93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7"/>
            <p:cNvSpPr/>
            <p:nvPr/>
          </p:nvSpPr>
          <p:spPr>
            <a:xfrm>
              <a:off x="6803668" y="1741382"/>
              <a:ext cx="228075" cy="389668"/>
            </a:xfrm>
            <a:custGeom>
              <a:avLst/>
              <a:gdLst/>
              <a:ahLst/>
              <a:cxnLst/>
              <a:rect l="l" t="t" r="r" b="b"/>
              <a:pathLst>
                <a:path w="5170" h="8833" extrusionOk="0">
                  <a:moveTo>
                    <a:pt x="1264" y="1"/>
                  </a:moveTo>
                  <a:lnTo>
                    <a:pt x="909" y="698"/>
                  </a:lnTo>
                  <a:lnTo>
                    <a:pt x="710" y="385"/>
                  </a:lnTo>
                  <a:cubicBezTo>
                    <a:pt x="609" y="230"/>
                    <a:pt x="508" y="74"/>
                    <a:pt x="508" y="74"/>
                  </a:cubicBezTo>
                  <a:cubicBezTo>
                    <a:pt x="500" y="63"/>
                    <a:pt x="488" y="57"/>
                    <a:pt x="474" y="57"/>
                  </a:cubicBezTo>
                  <a:cubicBezTo>
                    <a:pt x="463" y="57"/>
                    <a:pt x="451" y="61"/>
                    <a:pt x="440" y="68"/>
                  </a:cubicBezTo>
                  <a:cubicBezTo>
                    <a:pt x="414" y="84"/>
                    <a:pt x="405" y="112"/>
                    <a:pt x="419" y="132"/>
                  </a:cubicBezTo>
                  <a:cubicBezTo>
                    <a:pt x="419" y="132"/>
                    <a:pt x="518" y="287"/>
                    <a:pt x="619" y="442"/>
                  </a:cubicBezTo>
                  <a:cubicBezTo>
                    <a:pt x="719" y="597"/>
                    <a:pt x="818" y="753"/>
                    <a:pt x="818" y="753"/>
                  </a:cubicBezTo>
                  <a:lnTo>
                    <a:pt x="40" y="786"/>
                  </a:lnTo>
                  <a:cubicBezTo>
                    <a:pt x="27" y="816"/>
                    <a:pt x="14" y="846"/>
                    <a:pt x="1" y="878"/>
                  </a:cubicBezTo>
                  <a:cubicBezTo>
                    <a:pt x="1" y="878"/>
                    <a:pt x="219" y="868"/>
                    <a:pt x="437" y="858"/>
                  </a:cubicBezTo>
                  <a:cubicBezTo>
                    <a:pt x="655" y="851"/>
                    <a:pt x="873" y="844"/>
                    <a:pt x="873" y="844"/>
                  </a:cubicBezTo>
                  <a:cubicBezTo>
                    <a:pt x="873" y="844"/>
                    <a:pt x="1017" y="1071"/>
                    <a:pt x="1154" y="1303"/>
                  </a:cubicBezTo>
                  <a:lnTo>
                    <a:pt x="1427" y="1768"/>
                  </a:lnTo>
                  <a:lnTo>
                    <a:pt x="718" y="1771"/>
                  </a:lnTo>
                  <a:cubicBezTo>
                    <a:pt x="366" y="1780"/>
                    <a:pt x="13" y="1788"/>
                    <a:pt x="13" y="1788"/>
                  </a:cubicBezTo>
                  <a:lnTo>
                    <a:pt x="11" y="1793"/>
                  </a:lnTo>
                  <a:cubicBezTo>
                    <a:pt x="46" y="1830"/>
                    <a:pt x="85" y="1855"/>
                    <a:pt x="127" y="1873"/>
                  </a:cubicBezTo>
                  <a:cubicBezTo>
                    <a:pt x="127" y="1873"/>
                    <a:pt x="466" y="1866"/>
                    <a:pt x="803" y="1860"/>
                  </a:cubicBezTo>
                  <a:lnTo>
                    <a:pt x="1481" y="1860"/>
                  </a:lnTo>
                  <a:cubicBezTo>
                    <a:pt x="1481" y="1860"/>
                    <a:pt x="1612" y="2095"/>
                    <a:pt x="1744" y="2330"/>
                  </a:cubicBezTo>
                  <a:cubicBezTo>
                    <a:pt x="1874" y="2568"/>
                    <a:pt x="2002" y="2805"/>
                    <a:pt x="2002" y="2805"/>
                  </a:cubicBezTo>
                  <a:cubicBezTo>
                    <a:pt x="2002" y="2805"/>
                    <a:pt x="1673" y="2795"/>
                    <a:pt x="1343" y="2788"/>
                  </a:cubicBezTo>
                  <a:lnTo>
                    <a:pt x="687" y="2783"/>
                  </a:lnTo>
                  <a:cubicBezTo>
                    <a:pt x="677" y="2814"/>
                    <a:pt x="670" y="2842"/>
                    <a:pt x="660" y="2872"/>
                  </a:cubicBezTo>
                  <a:cubicBezTo>
                    <a:pt x="660" y="2872"/>
                    <a:pt x="1008" y="2874"/>
                    <a:pt x="1355" y="2878"/>
                  </a:cubicBezTo>
                  <a:cubicBezTo>
                    <a:pt x="1705" y="2889"/>
                    <a:pt x="2053" y="2898"/>
                    <a:pt x="2053" y="2898"/>
                  </a:cubicBezTo>
                  <a:cubicBezTo>
                    <a:pt x="2053" y="2898"/>
                    <a:pt x="2177" y="3138"/>
                    <a:pt x="2300" y="3377"/>
                  </a:cubicBezTo>
                  <a:lnTo>
                    <a:pt x="2540" y="3860"/>
                  </a:lnTo>
                  <a:cubicBezTo>
                    <a:pt x="2540" y="3860"/>
                    <a:pt x="2225" y="3840"/>
                    <a:pt x="1909" y="3823"/>
                  </a:cubicBezTo>
                  <a:cubicBezTo>
                    <a:pt x="1595" y="3808"/>
                    <a:pt x="1281" y="3794"/>
                    <a:pt x="1281" y="3794"/>
                  </a:cubicBezTo>
                  <a:lnTo>
                    <a:pt x="1281" y="3794"/>
                  </a:lnTo>
                  <a:cubicBezTo>
                    <a:pt x="1298" y="3823"/>
                    <a:pt x="1311" y="3852"/>
                    <a:pt x="1318" y="3886"/>
                  </a:cubicBezTo>
                  <a:lnTo>
                    <a:pt x="1951" y="3914"/>
                  </a:lnTo>
                  <a:cubicBezTo>
                    <a:pt x="2269" y="3935"/>
                    <a:pt x="2585" y="3955"/>
                    <a:pt x="2585" y="3955"/>
                  </a:cubicBezTo>
                  <a:cubicBezTo>
                    <a:pt x="2585" y="3955"/>
                    <a:pt x="2699" y="4199"/>
                    <a:pt x="2815" y="4442"/>
                  </a:cubicBezTo>
                  <a:cubicBezTo>
                    <a:pt x="2930" y="4686"/>
                    <a:pt x="3037" y="4933"/>
                    <a:pt x="3037" y="4933"/>
                  </a:cubicBezTo>
                  <a:cubicBezTo>
                    <a:pt x="3037" y="4933"/>
                    <a:pt x="2524" y="4874"/>
                    <a:pt x="2007" y="4833"/>
                  </a:cubicBezTo>
                  <a:cubicBezTo>
                    <a:pt x="1494" y="4789"/>
                    <a:pt x="982" y="4763"/>
                    <a:pt x="982" y="4763"/>
                  </a:cubicBezTo>
                  <a:cubicBezTo>
                    <a:pt x="970" y="4791"/>
                    <a:pt x="960" y="4821"/>
                    <a:pt x="954" y="4848"/>
                  </a:cubicBezTo>
                  <a:cubicBezTo>
                    <a:pt x="954" y="4848"/>
                    <a:pt x="1484" y="4876"/>
                    <a:pt x="2017" y="4923"/>
                  </a:cubicBezTo>
                  <a:cubicBezTo>
                    <a:pt x="2550" y="4966"/>
                    <a:pt x="3084" y="5028"/>
                    <a:pt x="3084" y="5028"/>
                  </a:cubicBezTo>
                  <a:cubicBezTo>
                    <a:pt x="3084" y="5028"/>
                    <a:pt x="3191" y="5276"/>
                    <a:pt x="3297" y="5522"/>
                  </a:cubicBezTo>
                  <a:lnTo>
                    <a:pt x="3502" y="6021"/>
                  </a:lnTo>
                  <a:lnTo>
                    <a:pt x="2840" y="5930"/>
                  </a:lnTo>
                  <a:cubicBezTo>
                    <a:pt x="2510" y="5889"/>
                    <a:pt x="2180" y="5850"/>
                    <a:pt x="2180" y="5850"/>
                  </a:cubicBezTo>
                  <a:lnTo>
                    <a:pt x="2178" y="5858"/>
                  </a:lnTo>
                  <a:cubicBezTo>
                    <a:pt x="2206" y="5885"/>
                    <a:pt x="2227" y="5915"/>
                    <a:pt x="2243" y="5947"/>
                  </a:cubicBezTo>
                  <a:cubicBezTo>
                    <a:pt x="2243" y="5947"/>
                    <a:pt x="2568" y="5988"/>
                    <a:pt x="2892" y="6029"/>
                  </a:cubicBezTo>
                  <a:lnTo>
                    <a:pt x="3540" y="6120"/>
                  </a:lnTo>
                  <a:cubicBezTo>
                    <a:pt x="3540" y="6120"/>
                    <a:pt x="3641" y="6371"/>
                    <a:pt x="3734" y="6623"/>
                  </a:cubicBezTo>
                  <a:cubicBezTo>
                    <a:pt x="3828" y="6877"/>
                    <a:pt x="3921" y="7129"/>
                    <a:pt x="3921" y="7129"/>
                  </a:cubicBezTo>
                  <a:cubicBezTo>
                    <a:pt x="3921" y="7129"/>
                    <a:pt x="3497" y="7051"/>
                    <a:pt x="3072" y="6985"/>
                  </a:cubicBezTo>
                  <a:cubicBezTo>
                    <a:pt x="2650" y="6917"/>
                    <a:pt x="2227" y="6860"/>
                    <a:pt x="2227" y="6860"/>
                  </a:cubicBezTo>
                  <a:lnTo>
                    <a:pt x="2227" y="6860"/>
                  </a:lnTo>
                  <a:cubicBezTo>
                    <a:pt x="2227" y="6890"/>
                    <a:pt x="2230" y="6920"/>
                    <a:pt x="2233" y="6949"/>
                  </a:cubicBezTo>
                  <a:cubicBezTo>
                    <a:pt x="2233" y="6949"/>
                    <a:pt x="2662" y="7008"/>
                    <a:pt x="3093" y="7077"/>
                  </a:cubicBezTo>
                  <a:cubicBezTo>
                    <a:pt x="3525" y="7146"/>
                    <a:pt x="3956" y="7228"/>
                    <a:pt x="3956" y="7228"/>
                  </a:cubicBezTo>
                  <a:cubicBezTo>
                    <a:pt x="3956" y="7228"/>
                    <a:pt x="4047" y="7481"/>
                    <a:pt x="4122" y="7738"/>
                  </a:cubicBezTo>
                  <a:cubicBezTo>
                    <a:pt x="4200" y="7996"/>
                    <a:pt x="4254" y="8257"/>
                    <a:pt x="4254" y="8257"/>
                  </a:cubicBezTo>
                  <a:cubicBezTo>
                    <a:pt x="4254" y="8257"/>
                    <a:pt x="4001" y="8173"/>
                    <a:pt x="3745" y="8111"/>
                  </a:cubicBezTo>
                  <a:cubicBezTo>
                    <a:pt x="3491" y="8048"/>
                    <a:pt x="3234" y="8000"/>
                    <a:pt x="3234" y="8000"/>
                  </a:cubicBezTo>
                  <a:cubicBezTo>
                    <a:pt x="3234" y="8004"/>
                    <a:pt x="3233" y="8006"/>
                    <a:pt x="3233" y="8010"/>
                  </a:cubicBezTo>
                  <a:cubicBezTo>
                    <a:pt x="3228" y="8033"/>
                    <a:pt x="3225" y="8058"/>
                    <a:pt x="3223" y="8081"/>
                  </a:cubicBezTo>
                  <a:cubicBezTo>
                    <a:pt x="3223" y="8081"/>
                    <a:pt x="3486" y="8131"/>
                    <a:pt x="3750" y="8200"/>
                  </a:cubicBezTo>
                  <a:cubicBezTo>
                    <a:pt x="4013" y="8268"/>
                    <a:pt x="4275" y="8359"/>
                    <a:pt x="4275" y="8359"/>
                  </a:cubicBezTo>
                  <a:cubicBezTo>
                    <a:pt x="4275" y="8359"/>
                    <a:pt x="4296" y="8467"/>
                    <a:pt x="4312" y="8576"/>
                  </a:cubicBezTo>
                  <a:cubicBezTo>
                    <a:pt x="4329" y="8685"/>
                    <a:pt x="4338" y="8794"/>
                    <a:pt x="4338" y="8794"/>
                  </a:cubicBezTo>
                  <a:cubicBezTo>
                    <a:pt x="4341" y="8816"/>
                    <a:pt x="4362" y="8832"/>
                    <a:pt x="4388" y="8832"/>
                  </a:cubicBezTo>
                  <a:cubicBezTo>
                    <a:pt x="4390" y="8832"/>
                    <a:pt x="4393" y="8832"/>
                    <a:pt x="4395" y="8832"/>
                  </a:cubicBezTo>
                  <a:cubicBezTo>
                    <a:pt x="4423" y="8831"/>
                    <a:pt x="4447" y="8809"/>
                    <a:pt x="4443" y="8785"/>
                  </a:cubicBezTo>
                  <a:cubicBezTo>
                    <a:pt x="4443" y="8785"/>
                    <a:pt x="4433" y="8672"/>
                    <a:pt x="4416" y="8562"/>
                  </a:cubicBezTo>
                  <a:cubicBezTo>
                    <a:pt x="4400" y="8451"/>
                    <a:pt x="4379" y="8341"/>
                    <a:pt x="4379" y="8341"/>
                  </a:cubicBezTo>
                  <a:cubicBezTo>
                    <a:pt x="4379" y="8341"/>
                    <a:pt x="4588" y="8157"/>
                    <a:pt x="4785" y="7951"/>
                  </a:cubicBezTo>
                  <a:cubicBezTo>
                    <a:pt x="4983" y="7748"/>
                    <a:pt x="5169" y="7528"/>
                    <a:pt x="5169" y="7528"/>
                  </a:cubicBezTo>
                  <a:cubicBezTo>
                    <a:pt x="5154" y="7502"/>
                    <a:pt x="5137" y="7479"/>
                    <a:pt x="5117" y="7456"/>
                  </a:cubicBezTo>
                  <a:cubicBezTo>
                    <a:pt x="5115" y="7452"/>
                    <a:pt x="5112" y="7449"/>
                    <a:pt x="5109" y="7445"/>
                  </a:cubicBezTo>
                  <a:cubicBezTo>
                    <a:pt x="5109" y="7445"/>
                    <a:pt x="4931" y="7657"/>
                    <a:pt x="4743" y="7855"/>
                  </a:cubicBezTo>
                  <a:cubicBezTo>
                    <a:pt x="4557" y="8054"/>
                    <a:pt x="4358" y="8236"/>
                    <a:pt x="4358" y="8236"/>
                  </a:cubicBezTo>
                  <a:cubicBezTo>
                    <a:pt x="4358" y="8236"/>
                    <a:pt x="4302" y="7969"/>
                    <a:pt x="4223" y="7710"/>
                  </a:cubicBezTo>
                  <a:cubicBezTo>
                    <a:pt x="4147" y="7448"/>
                    <a:pt x="4056" y="7193"/>
                    <a:pt x="4056" y="7193"/>
                  </a:cubicBezTo>
                  <a:cubicBezTo>
                    <a:pt x="4056" y="7193"/>
                    <a:pt x="4341" y="6857"/>
                    <a:pt x="4617" y="6513"/>
                  </a:cubicBezTo>
                  <a:cubicBezTo>
                    <a:pt x="4894" y="6169"/>
                    <a:pt x="5166" y="5816"/>
                    <a:pt x="5166" y="5816"/>
                  </a:cubicBezTo>
                  <a:cubicBezTo>
                    <a:pt x="5147" y="5788"/>
                    <a:pt x="5129" y="5762"/>
                    <a:pt x="5106" y="5737"/>
                  </a:cubicBezTo>
                  <a:cubicBezTo>
                    <a:pt x="5106" y="5737"/>
                    <a:pt x="4843" y="6083"/>
                    <a:pt x="4569" y="6423"/>
                  </a:cubicBezTo>
                  <a:cubicBezTo>
                    <a:pt x="4299" y="6761"/>
                    <a:pt x="4021" y="7092"/>
                    <a:pt x="4021" y="7092"/>
                  </a:cubicBezTo>
                  <a:cubicBezTo>
                    <a:pt x="4021" y="7092"/>
                    <a:pt x="3927" y="6839"/>
                    <a:pt x="3833" y="6585"/>
                  </a:cubicBezTo>
                  <a:cubicBezTo>
                    <a:pt x="3738" y="6331"/>
                    <a:pt x="3638" y="6081"/>
                    <a:pt x="3638" y="6081"/>
                  </a:cubicBezTo>
                  <a:cubicBezTo>
                    <a:pt x="3638" y="6081"/>
                    <a:pt x="3837" y="5820"/>
                    <a:pt x="4038" y="5558"/>
                  </a:cubicBezTo>
                  <a:cubicBezTo>
                    <a:pt x="4234" y="5293"/>
                    <a:pt x="4432" y="5027"/>
                    <a:pt x="4432" y="5027"/>
                  </a:cubicBezTo>
                  <a:cubicBezTo>
                    <a:pt x="4420" y="4990"/>
                    <a:pt x="4411" y="4950"/>
                    <a:pt x="4410" y="4910"/>
                  </a:cubicBezTo>
                  <a:lnTo>
                    <a:pt x="4402" y="4906"/>
                  </a:lnTo>
                  <a:lnTo>
                    <a:pt x="4003" y="5449"/>
                  </a:lnTo>
                  <a:cubicBezTo>
                    <a:pt x="3802" y="5716"/>
                    <a:pt x="3598" y="5983"/>
                    <a:pt x="3598" y="5983"/>
                  </a:cubicBezTo>
                  <a:cubicBezTo>
                    <a:pt x="3598" y="5983"/>
                    <a:pt x="3496" y="5732"/>
                    <a:pt x="3393" y="5481"/>
                  </a:cubicBezTo>
                  <a:cubicBezTo>
                    <a:pt x="3286" y="5234"/>
                    <a:pt x="3179" y="4986"/>
                    <a:pt x="3179" y="4986"/>
                  </a:cubicBezTo>
                  <a:cubicBezTo>
                    <a:pt x="3179" y="4986"/>
                    <a:pt x="3497" y="4550"/>
                    <a:pt x="3803" y="4102"/>
                  </a:cubicBezTo>
                  <a:cubicBezTo>
                    <a:pt x="4110" y="3653"/>
                    <a:pt x="4406" y="3194"/>
                    <a:pt x="4406" y="3194"/>
                  </a:cubicBezTo>
                  <a:cubicBezTo>
                    <a:pt x="4375" y="3183"/>
                    <a:pt x="4345" y="3169"/>
                    <a:pt x="4315" y="3159"/>
                  </a:cubicBezTo>
                  <a:cubicBezTo>
                    <a:pt x="4315" y="3159"/>
                    <a:pt x="4032" y="3603"/>
                    <a:pt x="3735" y="4035"/>
                  </a:cubicBezTo>
                  <a:cubicBezTo>
                    <a:pt x="3444" y="4467"/>
                    <a:pt x="3136" y="4888"/>
                    <a:pt x="3136" y="4888"/>
                  </a:cubicBezTo>
                  <a:cubicBezTo>
                    <a:pt x="3136" y="4888"/>
                    <a:pt x="3029" y="4640"/>
                    <a:pt x="2914" y="4396"/>
                  </a:cubicBezTo>
                  <a:lnTo>
                    <a:pt x="2683" y="3908"/>
                  </a:lnTo>
                  <a:cubicBezTo>
                    <a:pt x="2683" y="3908"/>
                    <a:pt x="2860" y="3642"/>
                    <a:pt x="3039" y="3377"/>
                  </a:cubicBezTo>
                  <a:cubicBezTo>
                    <a:pt x="3212" y="3107"/>
                    <a:pt x="3387" y="2838"/>
                    <a:pt x="3387" y="2838"/>
                  </a:cubicBezTo>
                  <a:cubicBezTo>
                    <a:pt x="3364" y="2811"/>
                    <a:pt x="3346" y="2780"/>
                    <a:pt x="3333" y="2749"/>
                  </a:cubicBezTo>
                  <a:cubicBezTo>
                    <a:pt x="3333" y="2749"/>
                    <a:pt x="3160" y="3017"/>
                    <a:pt x="2987" y="3285"/>
                  </a:cubicBezTo>
                  <a:lnTo>
                    <a:pt x="2635" y="3813"/>
                  </a:lnTo>
                  <a:cubicBezTo>
                    <a:pt x="2635" y="3813"/>
                    <a:pt x="2515" y="3572"/>
                    <a:pt x="2395" y="3328"/>
                  </a:cubicBezTo>
                  <a:cubicBezTo>
                    <a:pt x="2270" y="3088"/>
                    <a:pt x="2147" y="2848"/>
                    <a:pt x="2147" y="2848"/>
                  </a:cubicBezTo>
                  <a:cubicBezTo>
                    <a:pt x="2147" y="2848"/>
                    <a:pt x="2331" y="2548"/>
                    <a:pt x="2515" y="2250"/>
                  </a:cubicBezTo>
                  <a:cubicBezTo>
                    <a:pt x="2693" y="1947"/>
                    <a:pt x="2873" y="1644"/>
                    <a:pt x="2873" y="1644"/>
                  </a:cubicBezTo>
                  <a:cubicBezTo>
                    <a:pt x="2842" y="1634"/>
                    <a:pt x="2813" y="1624"/>
                    <a:pt x="2781" y="1614"/>
                  </a:cubicBezTo>
                  <a:cubicBezTo>
                    <a:pt x="2781" y="1614"/>
                    <a:pt x="2613" y="1902"/>
                    <a:pt x="2443" y="2188"/>
                  </a:cubicBezTo>
                  <a:lnTo>
                    <a:pt x="2096" y="2753"/>
                  </a:lnTo>
                  <a:lnTo>
                    <a:pt x="1839" y="2277"/>
                  </a:lnTo>
                  <a:cubicBezTo>
                    <a:pt x="1707" y="2041"/>
                    <a:pt x="1574" y="1807"/>
                    <a:pt x="1574" y="1807"/>
                  </a:cubicBezTo>
                  <a:cubicBezTo>
                    <a:pt x="1574" y="1807"/>
                    <a:pt x="1741" y="1509"/>
                    <a:pt x="1907" y="1212"/>
                  </a:cubicBezTo>
                  <a:cubicBezTo>
                    <a:pt x="2070" y="910"/>
                    <a:pt x="2232" y="609"/>
                    <a:pt x="2232" y="609"/>
                  </a:cubicBezTo>
                  <a:cubicBezTo>
                    <a:pt x="2235" y="561"/>
                    <a:pt x="2228" y="511"/>
                    <a:pt x="2211" y="461"/>
                  </a:cubicBezTo>
                  <a:lnTo>
                    <a:pt x="2206" y="459"/>
                  </a:lnTo>
                  <a:cubicBezTo>
                    <a:pt x="2206" y="459"/>
                    <a:pt x="2037" y="775"/>
                    <a:pt x="1868" y="1092"/>
                  </a:cubicBezTo>
                  <a:cubicBezTo>
                    <a:pt x="1695" y="1403"/>
                    <a:pt x="1522" y="1715"/>
                    <a:pt x="1522" y="1715"/>
                  </a:cubicBezTo>
                  <a:cubicBezTo>
                    <a:pt x="1522" y="1715"/>
                    <a:pt x="1384" y="1482"/>
                    <a:pt x="1248" y="1250"/>
                  </a:cubicBezTo>
                  <a:cubicBezTo>
                    <a:pt x="1111" y="1017"/>
                    <a:pt x="966" y="789"/>
                    <a:pt x="966" y="789"/>
                  </a:cubicBezTo>
                  <a:cubicBezTo>
                    <a:pt x="966" y="789"/>
                    <a:pt x="1067" y="593"/>
                    <a:pt x="1169" y="399"/>
                  </a:cubicBezTo>
                  <a:cubicBezTo>
                    <a:pt x="1266" y="201"/>
                    <a:pt x="1365" y="6"/>
                    <a:pt x="1365" y="6"/>
                  </a:cubicBezTo>
                  <a:cubicBezTo>
                    <a:pt x="1332" y="4"/>
                    <a:pt x="1297" y="2"/>
                    <a:pt x="1264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7"/>
            <p:cNvSpPr/>
            <p:nvPr/>
          </p:nvSpPr>
          <p:spPr>
            <a:xfrm>
              <a:off x="6927848" y="1813023"/>
              <a:ext cx="109890" cy="336994"/>
            </a:xfrm>
            <a:custGeom>
              <a:avLst/>
              <a:gdLst/>
              <a:ahLst/>
              <a:cxnLst/>
              <a:rect l="l" t="t" r="r" b="b"/>
              <a:pathLst>
                <a:path w="2491" h="7639" extrusionOk="0">
                  <a:moveTo>
                    <a:pt x="0" y="1"/>
                  </a:moveTo>
                  <a:lnTo>
                    <a:pt x="0" y="1"/>
                  </a:lnTo>
                  <a:cubicBezTo>
                    <a:pt x="75" y="331"/>
                    <a:pt x="151" y="661"/>
                    <a:pt x="221" y="992"/>
                  </a:cubicBezTo>
                  <a:cubicBezTo>
                    <a:pt x="537" y="2503"/>
                    <a:pt x="553" y="4054"/>
                    <a:pt x="700" y="5588"/>
                  </a:cubicBezTo>
                  <a:cubicBezTo>
                    <a:pt x="735" y="5953"/>
                    <a:pt x="774" y="6321"/>
                    <a:pt x="822" y="6688"/>
                  </a:cubicBezTo>
                  <a:cubicBezTo>
                    <a:pt x="851" y="6684"/>
                    <a:pt x="881" y="6682"/>
                    <a:pt x="909" y="6682"/>
                  </a:cubicBezTo>
                  <a:cubicBezTo>
                    <a:pt x="965" y="6682"/>
                    <a:pt x="1019" y="6691"/>
                    <a:pt x="1066" y="6720"/>
                  </a:cubicBezTo>
                  <a:cubicBezTo>
                    <a:pt x="1250" y="6841"/>
                    <a:pt x="1293" y="6991"/>
                    <a:pt x="1335" y="7144"/>
                  </a:cubicBezTo>
                  <a:cubicBezTo>
                    <a:pt x="1377" y="7297"/>
                    <a:pt x="1417" y="7449"/>
                    <a:pt x="1591" y="7639"/>
                  </a:cubicBezTo>
                  <a:cubicBezTo>
                    <a:pt x="1771" y="7455"/>
                    <a:pt x="1792" y="7267"/>
                    <a:pt x="1799" y="7093"/>
                  </a:cubicBezTo>
                  <a:cubicBezTo>
                    <a:pt x="1806" y="6918"/>
                    <a:pt x="1799" y="6751"/>
                    <a:pt x="1912" y="6544"/>
                  </a:cubicBezTo>
                  <a:cubicBezTo>
                    <a:pt x="2029" y="6322"/>
                    <a:pt x="2416" y="6431"/>
                    <a:pt x="2415" y="6108"/>
                  </a:cubicBezTo>
                  <a:cubicBezTo>
                    <a:pt x="2413" y="6003"/>
                    <a:pt x="2365" y="5908"/>
                    <a:pt x="2298" y="5832"/>
                  </a:cubicBezTo>
                  <a:cubicBezTo>
                    <a:pt x="1903" y="5394"/>
                    <a:pt x="2491" y="4883"/>
                    <a:pt x="2431" y="4406"/>
                  </a:cubicBezTo>
                  <a:cubicBezTo>
                    <a:pt x="2369" y="3934"/>
                    <a:pt x="1605" y="3751"/>
                    <a:pt x="1592" y="3286"/>
                  </a:cubicBezTo>
                  <a:cubicBezTo>
                    <a:pt x="1580" y="2878"/>
                    <a:pt x="2080" y="2574"/>
                    <a:pt x="2037" y="2080"/>
                  </a:cubicBezTo>
                  <a:cubicBezTo>
                    <a:pt x="2002" y="1721"/>
                    <a:pt x="1595" y="1528"/>
                    <a:pt x="1213" y="1461"/>
                  </a:cubicBezTo>
                  <a:cubicBezTo>
                    <a:pt x="983" y="1419"/>
                    <a:pt x="723" y="1393"/>
                    <a:pt x="582" y="1233"/>
                  </a:cubicBezTo>
                  <a:cubicBezTo>
                    <a:pt x="352" y="976"/>
                    <a:pt x="558" y="518"/>
                    <a:pt x="362" y="229"/>
                  </a:cubicBezTo>
                  <a:cubicBezTo>
                    <a:pt x="277" y="102"/>
                    <a:pt x="144" y="46"/>
                    <a:pt x="0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7"/>
            <p:cNvSpPr/>
            <p:nvPr/>
          </p:nvSpPr>
          <p:spPr>
            <a:xfrm>
              <a:off x="7160989" y="1390723"/>
              <a:ext cx="1325612" cy="760146"/>
            </a:xfrm>
            <a:custGeom>
              <a:avLst/>
              <a:gdLst/>
              <a:ahLst/>
              <a:cxnLst/>
              <a:rect l="l" t="t" r="r" b="b"/>
              <a:pathLst>
                <a:path w="30049" h="17231" extrusionOk="0">
                  <a:moveTo>
                    <a:pt x="3632" y="1"/>
                  </a:moveTo>
                  <a:cubicBezTo>
                    <a:pt x="1600" y="1"/>
                    <a:pt x="0" y="1733"/>
                    <a:pt x="162" y="3758"/>
                  </a:cubicBezTo>
                  <a:lnTo>
                    <a:pt x="1240" y="17230"/>
                  </a:lnTo>
                  <a:lnTo>
                    <a:pt x="28809" y="17230"/>
                  </a:lnTo>
                  <a:lnTo>
                    <a:pt x="29887" y="3758"/>
                  </a:lnTo>
                  <a:cubicBezTo>
                    <a:pt x="30049" y="1733"/>
                    <a:pt x="28449" y="1"/>
                    <a:pt x="264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7"/>
            <p:cNvSpPr/>
            <p:nvPr/>
          </p:nvSpPr>
          <p:spPr>
            <a:xfrm>
              <a:off x="7164562" y="1390679"/>
              <a:ext cx="1322038" cy="760146"/>
            </a:xfrm>
            <a:custGeom>
              <a:avLst/>
              <a:gdLst/>
              <a:ahLst/>
              <a:cxnLst/>
              <a:rect l="l" t="t" r="r" b="b"/>
              <a:pathLst>
                <a:path w="29968" h="17231" extrusionOk="0">
                  <a:moveTo>
                    <a:pt x="9242" y="1"/>
                  </a:moveTo>
                  <a:cubicBezTo>
                    <a:pt x="9779" y="834"/>
                    <a:pt x="10234" y="1741"/>
                    <a:pt x="10570" y="2666"/>
                  </a:cubicBezTo>
                  <a:cubicBezTo>
                    <a:pt x="10576" y="2684"/>
                    <a:pt x="10561" y="2696"/>
                    <a:pt x="10546" y="2696"/>
                  </a:cubicBezTo>
                  <a:cubicBezTo>
                    <a:pt x="10542" y="2696"/>
                    <a:pt x="10538" y="2695"/>
                    <a:pt x="10534" y="2694"/>
                  </a:cubicBezTo>
                  <a:cubicBezTo>
                    <a:pt x="9333" y="2165"/>
                    <a:pt x="8074" y="1736"/>
                    <a:pt x="6771" y="1548"/>
                  </a:cubicBezTo>
                  <a:cubicBezTo>
                    <a:pt x="6498" y="1509"/>
                    <a:pt x="6228" y="1481"/>
                    <a:pt x="5956" y="1481"/>
                  </a:cubicBezTo>
                  <a:cubicBezTo>
                    <a:pt x="5883" y="1481"/>
                    <a:pt x="5810" y="1483"/>
                    <a:pt x="5736" y="1487"/>
                  </a:cubicBezTo>
                  <a:cubicBezTo>
                    <a:pt x="5463" y="1504"/>
                    <a:pt x="5191" y="1536"/>
                    <a:pt x="4920" y="1567"/>
                  </a:cubicBezTo>
                  <a:cubicBezTo>
                    <a:pt x="4299" y="1640"/>
                    <a:pt x="3677" y="1720"/>
                    <a:pt x="3050" y="1720"/>
                  </a:cubicBezTo>
                  <a:cubicBezTo>
                    <a:pt x="2519" y="1720"/>
                    <a:pt x="1936" y="1672"/>
                    <a:pt x="1471" y="1389"/>
                  </a:cubicBezTo>
                  <a:cubicBezTo>
                    <a:pt x="1311" y="1291"/>
                    <a:pt x="1187" y="1169"/>
                    <a:pt x="1088" y="1030"/>
                  </a:cubicBezTo>
                  <a:cubicBezTo>
                    <a:pt x="400" y="1724"/>
                    <a:pt x="0" y="2699"/>
                    <a:pt x="84" y="3758"/>
                  </a:cubicBezTo>
                  <a:lnTo>
                    <a:pt x="1162" y="17230"/>
                  </a:lnTo>
                  <a:lnTo>
                    <a:pt x="28728" y="17230"/>
                  </a:lnTo>
                  <a:lnTo>
                    <a:pt x="29806" y="3758"/>
                  </a:lnTo>
                  <a:cubicBezTo>
                    <a:pt x="29968" y="1734"/>
                    <a:pt x="28368" y="2"/>
                    <a:pt x="26336" y="2"/>
                  </a:cubicBezTo>
                  <a:lnTo>
                    <a:pt x="17253" y="2"/>
                  </a:lnTo>
                  <a:cubicBezTo>
                    <a:pt x="17333" y="132"/>
                    <a:pt x="17428" y="255"/>
                    <a:pt x="17522" y="367"/>
                  </a:cubicBezTo>
                  <a:cubicBezTo>
                    <a:pt x="17782" y="680"/>
                    <a:pt x="18077" y="960"/>
                    <a:pt x="18362" y="1248"/>
                  </a:cubicBezTo>
                  <a:cubicBezTo>
                    <a:pt x="18588" y="1475"/>
                    <a:pt x="18817" y="1705"/>
                    <a:pt x="19001" y="1969"/>
                  </a:cubicBezTo>
                  <a:cubicBezTo>
                    <a:pt x="19127" y="2149"/>
                    <a:pt x="19254" y="2375"/>
                    <a:pt x="19219" y="2603"/>
                  </a:cubicBezTo>
                  <a:cubicBezTo>
                    <a:pt x="19179" y="2865"/>
                    <a:pt x="18932" y="3012"/>
                    <a:pt x="18692" y="3061"/>
                  </a:cubicBezTo>
                  <a:cubicBezTo>
                    <a:pt x="18585" y="3084"/>
                    <a:pt x="18475" y="3094"/>
                    <a:pt x="18364" y="3094"/>
                  </a:cubicBezTo>
                  <a:cubicBezTo>
                    <a:pt x="18146" y="3094"/>
                    <a:pt x="17926" y="3055"/>
                    <a:pt x="17721" y="2997"/>
                  </a:cubicBezTo>
                  <a:cubicBezTo>
                    <a:pt x="17417" y="2912"/>
                    <a:pt x="17156" y="2772"/>
                    <a:pt x="16955" y="2522"/>
                  </a:cubicBezTo>
                  <a:cubicBezTo>
                    <a:pt x="16681" y="2182"/>
                    <a:pt x="16590" y="1747"/>
                    <a:pt x="16464" y="1340"/>
                  </a:cubicBezTo>
                  <a:cubicBezTo>
                    <a:pt x="16318" y="868"/>
                    <a:pt x="16076" y="465"/>
                    <a:pt x="15704" y="133"/>
                  </a:cubicBezTo>
                  <a:cubicBezTo>
                    <a:pt x="15651" y="86"/>
                    <a:pt x="15593" y="44"/>
                    <a:pt x="15535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7"/>
            <p:cNvSpPr/>
            <p:nvPr/>
          </p:nvSpPr>
          <p:spPr>
            <a:xfrm>
              <a:off x="7215778" y="1907602"/>
              <a:ext cx="1216162" cy="243250"/>
            </a:xfrm>
            <a:custGeom>
              <a:avLst/>
              <a:gdLst/>
              <a:ahLst/>
              <a:cxnLst/>
              <a:rect l="l" t="t" r="r" b="b"/>
              <a:pathLst>
                <a:path w="27568" h="5514" extrusionOk="0">
                  <a:moveTo>
                    <a:pt x="0" y="0"/>
                  </a:moveTo>
                  <a:lnTo>
                    <a:pt x="0" y="5169"/>
                  </a:lnTo>
                  <a:cubicBezTo>
                    <a:pt x="0" y="5360"/>
                    <a:pt x="154" y="5513"/>
                    <a:pt x="344" y="5513"/>
                  </a:cubicBezTo>
                  <a:lnTo>
                    <a:pt x="27223" y="5513"/>
                  </a:lnTo>
                  <a:cubicBezTo>
                    <a:pt x="27413" y="5513"/>
                    <a:pt x="27567" y="5360"/>
                    <a:pt x="27567" y="5169"/>
                  </a:cubicBezTo>
                  <a:lnTo>
                    <a:pt x="275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7"/>
            <p:cNvSpPr/>
            <p:nvPr/>
          </p:nvSpPr>
          <p:spPr>
            <a:xfrm>
              <a:off x="7259847" y="1907602"/>
              <a:ext cx="214884" cy="184268"/>
            </a:xfrm>
            <a:custGeom>
              <a:avLst/>
              <a:gdLst/>
              <a:ahLst/>
              <a:cxnLst/>
              <a:rect l="l" t="t" r="r" b="b"/>
              <a:pathLst>
                <a:path w="4871" h="4177" extrusionOk="0">
                  <a:moveTo>
                    <a:pt x="2165" y="0"/>
                  </a:moveTo>
                  <a:cubicBezTo>
                    <a:pt x="2139" y="134"/>
                    <a:pt x="2113" y="268"/>
                    <a:pt x="2086" y="399"/>
                  </a:cubicBezTo>
                  <a:cubicBezTo>
                    <a:pt x="2044" y="599"/>
                    <a:pt x="1985" y="798"/>
                    <a:pt x="1848" y="955"/>
                  </a:cubicBezTo>
                  <a:cubicBezTo>
                    <a:pt x="1703" y="1119"/>
                    <a:pt x="1504" y="1233"/>
                    <a:pt x="1324" y="1353"/>
                  </a:cubicBezTo>
                  <a:cubicBezTo>
                    <a:pt x="852" y="1665"/>
                    <a:pt x="463" y="2091"/>
                    <a:pt x="216" y="2603"/>
                  </a:cubicBezTo>
                  <a:cubicBezTo>
                    <a:pt x="90" y="2865"/>
                    <a:pt x="5" y="3152"/>
                    <a:pt x="1" y="3445"/>
                  </a:cubicBezTo>
                  <a:cubicBezTo>
                    <a:pt x="0" y="3588"/>
                    <a:pt x="20" y="3733"/>
                    <a:pt x="63" y="3869"/>
                  </a:cubicBezTo>
                  <a:cubicBezTo>
                    <a:pt x="85" y="3942"/>
                    <a:pt x="116" y="4011"/>
                    <a:pt x="150" y="4078"/>
                  </a:cubicBezTo>
                  <a:cubicBezTo>
                    <a:pt x="160" y="4097"/>
                    <a:pt x="181" y="4155"/>
                    <a:pt x="201" y="4168"/>
                  </a:cubicBezTo>
                  <a:cubicBezTo>
                    <a:pt x="211" y="4174"/>
                    <a:pt x="223" y="4176"/>
                    <a:pt x="235" y="4176"/>
                  </a:cubicBezTo>
                  <a:cubicBezTo>
                    <a:pt x="265" y="4176"/>
                    <a:pt x="300" y="4161"/>
                    <a:pt x="326" y="4154"/>
                  </a:cubicBezTo>
                  <a:cubicBezTo>
                    <a:pt x="680" y="4068"/>
                    <a:pt x="1029" y="3954"/>
                    <a:pt x="1376" y="3840"/>
                  </a:cubicBezTo>
                  <a:cubicBezTo>
                    <a:pt x="1708" y="3730"/>
                    <a:pt x="2046" y="3595"/>
                    <a:pt x="2390" y="3527"/>
                  </a:cubicBezTo>
                  <a:cubicBezTo>
                    <a:pt x="2810" y="3444"/>
                    <a:pt x="3240" y="3429"/>
                    <a:pt x="3662" y="3357"/>
                  </a:cubicBezTo>
                  <a:cubicBezTo>
                    <a:pt x="3883" y="3319"/>
                    <a:pt x="4107" y="3271"/>
                    <a:pt x="4318" y="3193"/>
                  </a:cubicBezTo>
                  <a:cubicBezTo>
                    <a:pt x="4498" y="3124"/>
                    <a:pt x="4713" y="3023"/>
                    <a:pt x="4790" y="2833"/>
                  </a:cubicBezTo>
                  <a:cubicBezTo>
                    <a:pt x="4871" y="2630"/>
                    <a:pt x="4858" y="2385"/>
                    <a:pt x="4848" y="2172"/>
                  </a:cubicBezTo>
                  <a:cubicBezTo>
                    <a:pt x="4833" y="1905"/>
                    <a:pt x="4798" y="1639"/>
                    <a:pt x="4772" y="1374"/>
                  </a:cubicBezTo>
                  <a:cubicBezTo>
                    <a:pt x="4728" y="916"/>
                    <a:pt x="4780" y="455"/>
                    <a:pt x="4870" y="3"/>
                  </a:cubicBezTo>
                  <a:lnTo>
                    <a:pt x="2165" y="3"/>
                  </a:lnTo>
                  <a:lnTo>
                    <a:pt x="2165" y="0"/>
                  </a:ln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7"/>
            <p:cNvSpPr/>
            <p:nvPr/>
          </p:nvSpPr>
          <p:spPr>
            <a:xfrm>
              <a:off x="8431860" y="1573177"/>
              <a:ext cx="294159" cy="577686"/>
            </a:xfrm>
            <a:custGeom>
              <a:avLst/>
              <a:gdLst/>
              <a:ahLst/>
              <a:cxnLst/>
              <a:rect l="l" t="t" r="r" b="b"/>
              <a:pathLst>
                <a:path w="6668" h="13095" extrusionOk="0">
                  <a:moveTo>
                    <a:pt x="3220" y="0"/>
                  </a:moveTo>
                  <a:cubicBezTo>
                    <a:pt x="1442" y="0"/>
                    <a:pt x="0" y="1442"/>
                    <a:pt x="0" y="3220"/>
                  </a:cubicBezTo>
                  <a:lnTo>
                    <a:pt x="0" y="12750"/>
                  </a:lnTo>
                  <a:cubicBezTo>
                    <a:pt x="0" y="12941"/>
                    <a:pt x="154" y="13094"/>
                    <a:pt x="344" y="13094"/>
                  </a:cubicBezTo>
                  <a:lnTo>
                    <a:pt x="4867" y="13094"/>
                  </a:lnTo>
                  <a:cubicBezTo>
                    <a:pt x="5040" y="13094"/>
                    <a:pt x="5186" y="12967"/>
                    <a:pt x="5208" y="12795"/>
                  </a:cubicBezTo>
                  <a:lnTo>
                    <a:pt x="6412" y="3640"/>
                  </a:lnTo>
                  <a:cubicBezTo>
                    <a:pt x="6667" y="1711"/>
                    <a:pt x="5165" y="0"/>
                    <a:pt x="32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7"/>
            <p:cNvSpPr/>
            <p:nvPr/>
          </p:nvSpPr>
          <p:spPr>
            <a:xfrm>
              <a:off x="6921584" y="1573177"/>
              <a:ext cx="294159" cy="577686"/>
            </a:xfrm>
            <a:custGeom>
              <a:avLst/>
              <a:gdLst/>
              <a:ahLst/>
              <a:cxnLst/>
              <a:rect l="l" t="t" r="r" b="b"/>
              <a:pathLst>
                <a:path w="6668" h="13095" extrusionOk="0">
                  <a:moveTo>
                    <a:pt x="3447" y="0"/>
                  </a:moveTo>
                  <a:cubicBezTo>
                    <a:pt x="1503" y="0"/>
                    <a:pt x="0" y="1711"/>
                    <a:pt x="255" y="3640"/>
                  </a:cubicBezTo>
                  <a:lnTo>
                    <a:pt x="1459" y="12795"/>
                  </a:lnTo>
                  <a:cubicBezTo>
                    <a:pt x="1481" y="12967"/>
                    <a:pt x="1628" y="13094"/>
                    <a:pt x="1801" y="13094"/>
                  </a:cubicBezTo>
                  <a:lnTo>
                    <a:pt x="6324" y="13094"/>
                  </a:lnTo>
                  <a:cubicBezTo>
                    <a:pt x="6514" y="13094"/>
                    <a:pt x="6667" y="12941"/>
                    <a:pt x="6667" y="12750"/>
                  </a:cubicBezTo>
                  <a:lnTo>
                    <a:pt x="6667" y="3220"/>
                  </a:lnTo>
                  <a:cubicBezTo>
                    <a:pt x="6667" y="1442"/>
                    <a:pt x="5226" y="0"/>
                    <a:pt x="3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7"/>
            <p:cNvSpPr/>
            <p:nvPr/>
          </p:nvSpPr>
          <p:spPr>
            <a:xfrm>
              <a:off x="8431816" y="1573177"/>
              <a:ext cx="240206" cy="577686"/>
            </a:xfrm>
            <a:custGeom>
              <a:avLst/>
              <a:gdLst/>
              <a:ahLst/>
              <a:cxnLst/>
              <a:rect l="l" t="t" r="r" b="b"/>
              <a:pathLst>
                <a:path w="5445" h="13095" extrusionOk="0">
                  <a:moveTo>
                    <a:pt x="3221" y="0"/>
                  </a:moveTo>
                  <a:cubicBezTo>
                    <a:pt x="1443" y="0"/>
                    <a:pt x="0" y="1441"/>
                    <a:pt x="0" y="3220"/>
                  </a:cubicBezTo>
                  <a:lnTo>
                    <a:pt x="0" y="12750"/>
                  </a:lnTo>
                  <a:cubicBezTo>
                    <a:pt x="0" y="12940"/>
                    <a:pt x="155" y="13094"/>
                    <a:pt x="345" y="13094"/>
                  </a:cubicBezTo>
                  <a:lnTo>
                    <a:pt x="4868" y="13094"/>
                  </a:lnTo>
                  <a:cubicBezTo>
                    <a:pt x="5041" y="13094"/>
                    <a:pt x="5187" y="12965"/>
                    <a:pt x="5209" y="12795"/>
                  </a:cubicBezTo>
                  <a:lnTo>
                    <a:pt x="5444" y="11012"/>
                  </a:lnTo>
                  <a:lnTo>
                    <a:pt x="5444" y="11012"/>
                  </a:lnTo>
                  <a:cubicBezTo>
                    <a:pt x="4937" y="11678"/>
                    <a:pt x="4212" y="12418"/>
                    <a:pt x="3385" y="12418"/>
                  </a:cubicBezTo>
                  <a:cubicBezTo>
                    <a:pt x="3204" y="12418"/>
                    <a:pt x="3019" y="12382"/>
                    <a:pt x="2829" y="12303"/>
                  </a:cubicBezTo>
                  <a:cubicBezTo>
                    <a:pt x="2139" y="12014"/>
                    <a:pt x="1642" y="11310"/>
                    <a:pt x="1395" y="10628"/>
                  </a:cubicBezTo>
                  <a:cubicBezTo>
                    <a:pt x="1064" y="9708"/>
                    <a:pt x="1080" y="8689"/>
                    <a:pt x="1202" y="7732"/>
                  </a:cubicBezTo>
                  <a:cubicBezTo>
                    <a:pt x="1322" y="6797"/>
                    <a:pt x="1586" y="5899"/>
                    <a:pt x="1789" y="4981"/>
                  </a:cubicBezTo>
                  <a:cubicBezTo>
                    <a:pt x="1993" y="4062"/>
                    <a:pt x="2177" y="3100"/>
                    <a:pt x="2657" y="2276"/>
                  </a:cubicBezTo>
                  <a:cubicBezTo>
                    <a:pt x="2882" y="1891"/>
                    <a:pt x="3176" y="1545"/>
                    <a:pt x="3549" y="1298"/>
                  </a:cubicBezTo>
                  <a:cubicBezTo>
                    <a:pt x="3943" y="1035"/>
                    <a:pt x="4336" y="773"/>
                    <a:pt x="4708" y="479"/>
                  </a:cubicBezTo>
                  <a:cubicBezTo>
                    <a:pt x="4735" y="457"/>
                    <a:pt x="4764" y="435"/>
                    <a:pt x="4792" y="412"/>
                  </a:cubicBezTo>
                  <a:cubicBezTo>
                    <a:pt x="4328" y="152"/>
                    <a:pt x="3795" y="0"/>
                    <a:pt x="3221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7"/>
            <p:cNvSpPr/>
            <p:nvPr/>
          </p:nvSpPr>
          <p:spPr>
            <a:xfrm>
              <a:off x="6964594" y="1575515"/>
              <a:ext cx="251235" cy="575348"/>
            </a:xfrm>
            <a:custGeom>
              <a:avLst/>
              <a:gdLst/>
              <a:ahLst/>
              <a:cxnLst/>
              <a:rect l="l" t="t" r="r" b="b"/>
              <a:pathLst>
                <a:path w="5695" h="13042" extrusionOk="0">
                  <a:moveTo>
                    <a:pt x="3045" y="1"/>
                  </a:moveTo>
                  <a:cubicBezTo>
                    <a:pt x="3575" y="1414"/>
                    <a:pt x="4461" y="2708"/>
                    <a:pt x="4649" y="4227"/>
                  </a:cubicBezTo>
                  <a:cubicBezTo>
                    <a:pt x="4740" y="4974"/>
                    <a:pt x="4668" y="5729"/>
                    <a:pt x="4686" y="6481"/>
                  </a:cubicBezTo>
                  <a:cubicBezTo>
                    <a:pt x="4701" y="7231"/>
                    <a:pt x="4740" y="7980"/>
                    <a:pt x="4705" y="8730"/>
                  </a:cubicBezTo>
                  <a:cubicBezTo>
                    <a:pt x="4672" y="9438"/>
                    <a:pt x="4576" y="10158"/>
                    <a:pt x="4298" y="10814"/>
                  </a:cubicBezTo>
                  <a:cubicBezTo>
                    <a:pt x="4035" y="11433"/>
                    <a:pt x="3558" y="12090"/>
                    <a:pt x="2919" y="12355"/>
                  </a:cubicBezTo>
                  <a:cubicBezTo>
                    <a:pt x="2767" y="12419"/>
                    <a:pt x="2617" y="12447"/>
                    <a:pt x="2472" y="12447"/>
                  </a:cubicBezTo>
                  <a:cubicBezTo>
                    <a:pt x="2001" y="12447"/>
                    <a:pt x="1574" y="12148"/>
                    <a:pt x="1268" y="11767"/>
                  </a:cubicBezTo>
                  <a:cubicBezTo>
                    <a:pt x="869" y="11268"/>
                    <a:pt x="617" y="10669"/>
                    <a:pt x="371" y="10085"/>
                  </a:cubicBezTo>
                  <a:cubicBezTo>
                    <a:pt x="229" y="9749"/>
                    <a:pt x="108" y="9403"/>
                    <a:pt x="0" y="9054"/>
                  </a:cubicBezTo>
                  <a:lnTo>
                    <a:pt x="0" y="9054"/>
                  </a:lnTo>
                  <a:lnTo>
                    <a:pt x="485" y="12742"/>
                  </a:lnTo>
                  <a:cubicBezTo>
                    <a:pt x="508" y="12914"/>
                    <a:pt x="654" y="13041"/>
                    <a:pt x="827" y="13041"/>
                  </a:cubicBezTo>
                  <a:lnTo>
                    <a:pt x="5350" y="13041"/>
                  </a:lnTo>
                  <a:cubicBezTo>
                    <a:pt x="5540" y="13041"/>
                    <a:pt x="5694" y="12888"/>
                    <a:pt x="5694" y="12697"/>
                  </a:cubicBezTo>
                  <a:lnTo>
                    <a:pt x="5694" y="3167"/>
                  </a:lnTo>
                  <a:cubicBezTo>
                    <a:pt x="5692" y="1585"/>
                    <a:pt x="4550" y="272"/>
                    <a:pt x="3045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7"/>
            <p:cNvSpPr/>
            <p:nvPr/>
          </p:nvSpPr>
          <p:spPr>
            <a:xfrm>
              <a:off x="7215690" y="1846769"/>
              <a:ext cx="608169" cy="60835"/>
            </a:xfrm>
            <a:custGeom>
              <a:avLst/>
              <a:gdLst/>
              <a:ahLst/>
              <a:cxnLst/>
              <a:rect l="l" t="t" r="r" b="b"/>
              <a:pathLst>
                <a:path w="13786" h="1379" extrusionOk="0">
                  <a:moveTo>
                    <a:pt x="345" y="1"/>
                  </a:moveTo>
                  <a:cubicBezTo>
                    <a:pt x="155" y="1"/>
                    <a:pt x="0" y="154"/>
                    <a:pt x="0" y="344"/>
                  </a:cubicBezTo>
                  <a:lnTo>
                    <a:pt x="0" y="1035"/>
                  </a:lnTo>
                  <a:cubicBezTo>
                    <a:pt x="0" y="1226"/>
                    <a:pt x="155" y="1379"/>
                    <a:pt x="345" y="1379"/>
                  </a:cubicBezTo>
                  <a:lnTo>
                    <a:pt x="13441" y="1379"/>
                  </a:lnTo>
                  <a:cubicBezTo>
                    <a:pt x="13630" y="1379"/>
                    <a:pt x="13786" y="1226"/>
                    <a:pt x="13786" y="1035"/>
                  </a:cubicBezTo>
                  <a:lnTo>
                    <a:pt x="13786" y="344"/>
                  </a:lnTo>
                  <a:cubicBezTo>
                    <a:pt x="13786" y="154"/>
                    <a:pt x="13631" y="1"/>
                    <a:pt x="134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7"/>
            <p:cNvSpPr/>
            <p:nvPr/>
          </p:nvSpPr>
          <p:spPr>
            <a:xfrm>
              <a:off x="7355309" y="1846769"/>
              <a:ext cx="137330" cy="60835"/>
            </a:xfrm>
            <a:custGeom>
              <a:avLst/>
              <a:gdLst/>
              <a:ahLst/>
              <a:cxnLst/>
              <a:rect l="l" t="t" r="r" b="b"/>
              <a:pathLst>
                <a:path w="3113" h="1379" extrusionOk="0">
                  <a:moveTo>
                    <a:pt x="134" y="1"/>
                  </a:moveTo>
                  <a:cubicBezTo>
                    <a:pt x="149" y="460"/>
                    <a:pt x="86" y="926"/>
                    <a:pt x="1" y="1379"/>
                  </a:cubicBezTo>
                  <a:lnTo>
                    <a:pt x="2707" y="1379"/>
                  </a:lnTo>
                  <a:cubicBezTo>
                    <a:pt x="2728" y="1273"/>
                    <a:pt x="2749" y="1167"/>
                    <a:pt x="2774" y="1061"/>
                  </a:cubicBezTo>
                  <a:cubicBezTo>
                    <a:pt x="2858" y="698"/>
                    <a:pt x="2973" y="344"/>
                    <a:pt x="3112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7"/>
            <p:cNvSpPr/>
            <p:nvPr/>
          </p:nvSpPr>
          <p:spPr>
            <a:xfrm>
              <a:off x="7823708" y="1846769"/>
              <a:ext cx="608214" cy="60835"/>
            </a:xfrm>
            <a:custGeom>
              <a:avLst/>
              <a:gdLst/>
              <a:ahLst/>
              <a:cxnLst/>
              <a:rect l="l" t="t" r="r" b="b"/>
              <a:pathLst>
                <a:path w="13787" h="1379" extrusionOk="0">
                  <a:moveTo>
                    <a:pt x="345" y="1"/>
                  </a:moveTo>
                  <a:cubicBezTo>
                    <a:pt x="155" y="1"/>
                    <a:pt x="1" y="154"/>
                    <a:pt x="1" y="344"/>
                  </a:cubicBezTo>
                  <a:lnTo>
                    <a:pt x="1" y="1035"/>
                  </a:lnTo>
                  <a:cubicBezTo>
                    <a:pt x="1" y="1226"/>
                    <a:pt x="155" y="1379"/>
                    <a:pt x="345" y="1379"/>
                  </a:cubicBezTo>
                  <a:lnTo>
                    <a:pt x="13442" y="1379"/>
                  </a:lnTo>
                  <a:cubicBezTo>
                    <a:pt x="13632" y="1379"/>
                    <a:pt x="13786" y="1226"/>
                    <a:pt x="13786" y="1035"/>
                  </a:cubicBezTo>
                  <a:lnTo>
                    <a:pt x="13786" y="344"/>
                  </a:lnTo>
                  <a:cubicBezTo>
                    <a:pt x="13786" y="154"/>
                    <a:pt x="13632" y="1"/>
                    <a:pt x="134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7"/>
            <p:cNvSpPr/>
            <p:nvPr/>
          </p:nvSpPr>
          <p:spPr>
            <a:xfrm>
              <a:off x="7215690" y="1862033"/>
              <a:ext cx="608169" cy="45571"/>
            </a:xfrm>
            <a:custGeom>
              <a:avLst/>
              <a:gdLst/>
              <a:ahLst/>
              <a:cxnLst/>
              <a:rect l="l" t="t" r="r" b="b"/>
              <a:pathLst>
                <a:path w="13786" h="1033" extrusionOk="0">
                  <a:moveTo>
                    <a:pt x="0" y="0"/>
                  </a:moveTo>
                  <a:lnTo>
                    <a:pt x="0" y="689"/>
                  </a:lnTo>
                  <a:cubicBezTo>
                    <a:pt x="0" y="880"/>
                    <a:pt x="155" y="1033"/>
                    <a:pt x="345" y="1033"/>
                  </a:cubicBezTo>
                  <a:lnTo>
                    <a:pt x="13441" y="1033"/>
                  </a:lnTo>
                  <a:cubicBezTo>
                    <a:pt x="13631" y="1033"/>
                    <a:pt x="13786" y="880"/>
                    <a:pt x="13786" y="689"/>
                  </a:cubicBezTo>
                  <a:lnTo>
                    <a:pt x="13786" y="0"/>
                  </a:lnTo>
                  <a:cubicBezTo>
                    <a:pt x="13786" y="190"/>
                    <a:pt x="13630" y="344"/>
                    <a:pt x="13441" y="344"/>
                  </a:cubicBezTo>
                  <a:lnTo>
                    <a:pt x="345" y="344"/>
                  </a:lnTo>
                  <a:cubicBezTo>
                    <a:pt x="155" y="344"/>
                    <a:pt x="0" y="190"/>
                    <a:pt x="0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7"/>
            <p:cNvSpPr/>
            <p:nvPr/>
          </p:nvSpPr>
          <p:spPr>
            <a:xfrm>
              <a:off x="7823708" y="1862033"/>
              <a:ext cx="608214" cy="45571"/>
            </a:xfrm>
            <a:custGeom>
              <a:avLst/>
              <a:gdLst/>
              <a:ahLst/>
              <a:cxnLst/>
              <a:rect l="l" t="t" r="r" b="b"/>
              <a:pathLst>
                <a:path w="13787" h="1033" extrusionOk="0">
                  <a:moveTo>
                    <a:pt x="1" y="0"/>
                  </a:moveTo>
                  <a:lnTo>
                    <a:pt x="1" y="689"/>
                  </a:lnTo>
                  <a:cubicBezTo>
                    <a:pt x="1" y="880"/>
                    <a:pt x="155" y="1033"/>
                    <a:pt x="345" y="1033"/>
                  </a:cubicBezTo>
                  <a:lnTo>
                    <a:pt x="13442" y="1033"/>
                  </a:lnTo>
                  <a:cubicBezTo>
                    <a:pt x="13632" y="1033"/>
                    <a:pt x="13786" y="880"/>
                    <a:pt x="13786" y="689"/>
                  </a:cubicBezTo>
                  <a:lnTo>
                    <a:pt x="13786" y="0"/>
                  </a:lnTo>
                  <a:cubicBezTo>
                    <a:pt x="13786" y="190"/>
                    <a:pt x="13632" y="344"/>
                    <a:pt x="13442" y="344"/>
                  </a:cubicBezTo>
                  <a:lnTo>
                    <a:pt x="345" y="344"/>
                  </a:lnTo>
                  <a:cubicBezTo>
                    <a:pt x="155" y="344"/>
                    <a:pt x="1" y="190"/>
                    <a:pt x="1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7"/>
            <p:cNvSpPr/>
            <p:nvPr/>
          </p:nvSpPr>
          <p:spPr>
            <a:xfrm>
              <a:off x="8186235" y="1346212"/>
              <a:ext cx="561319" cy="514690"/>
            </a:xfrm>
            <a:custGeom>
              <a:avLst/>
              <a:gdLst/>
              <a:ahLst/>
              <a:cxnLst/>
              <a:rect l="l" t="t" r="r" b="b"/>
              <a:pathLst>
                <a:path w="12724" h="11667" extrusionOk="0">
                  <a:moveTo>
                    <a:pt x="8295" y="0"/>
                  </a:moveTo>
                  <a:cubicBezTo>
                    <a:pt x="6260" y="0"/>
                    <a:pt x="4134" y="928"/>
                    <a:pt x="2890" y="2770"/>
                  </a:cubicBezTo>
                  <a:cubicBezTo>
                    <a:pt x="0" y="7050"/>
                    <a:pt x="2618" y="10454"/>
                    <a:pt x="2618" y="10456"/>
                  </a:cubicBezTo>
                  <a:cubicBezTo>
                    <a:pt x="2618" y="11248"/>
                    <a:pt x="2969" y="11536"/>
                    <a:pt x="3197" y="11638"/>
                  </a:cubicBezTo>
                  <a:cubicBezTo>
                    <a:pt x="3241" y="11657"/>
                    <a:pt x="3288" y="11667"/>
                    <a:pt x="3334" y="11667"/>
                  </a:cubicBezTo>
                  <a:cubicBezTo>
                    <a:pt x="3412" y="11667"/>
                    <a:pt x="3490" y="11640"/>
                    <a:pt x="3551" y="11588"/>
                  </a:cubicBezTo>
                  <a:cubicBezTo>
                    <a:pt x="3891" y="11300"/>
                    <a:pt x="3935" y="10802"/>
                    <a:pt x="3953" y="10455"/>
                  </a:cubicBezTo>
                  <a:cubicBezTo>
                    <a:pt x="6353" y="9361"/>
                    <a:pt x="4689" y="7129"/>
                    <a:pt x="7118" y="5614"/>
                  </a:cubicBezTo>
                  <a:cubicBezTo>
                    <a:pt x="9545" y="4100"/>
                    <a:pt x="10239" y="4703"/>
                    <a:pt x="11639" y="2224"/>
                  </a:cubicBezTo>
                  <a:cubicBezTo>
                    <a:pt x="12208" y="2078"/>
                    <a:pt x="12508" y="1641"/>
                    <a:pt x="12649" y="1356"/>
                  </a:cubicBezTo>
                  <a:cubicBezTo>
                    <a:pt x="12724" y="1201"/>
                    <a:pt x="12692" y="1014"/>
                    <a:pt x="12561" y="904"/>
                  </a:cubicBezTo>
                  <a:cubicBezTo>
                    <a:pt x="12255" y="647"/>
                    <a:pt x="11937" y="576"/>
                    <a:pt x="11679" y="576"/>
                  </a:cubicBezTo>
                  <a:cubicBezTo>
                    <a:pt x="11360" y="576"/>
                    <a:pt x="11132" y="684"/>
                    <a:pt x="11132" y="684"/>
                  </a:cubicBezTo>
                  <a:cubicBezTo>
                    <a:pt x="10287" y="228"/>
                    <a:pt x="9302" y="0"/>
                    <a:pt x="8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7"/>
            <p:cNvSpPr/>
            <p:nvPr/>
          </p:nvSpPr>
          <p:spPr>
            <a:xfrm>
              <a:off x="8186147" y="1346477"/>
              <a:ext cx="560613" cy="514381"/>
            </a:xfrm>
            <a:custGeom>
              <a:avLst/>
              <a:gdLst/>
              <a:ahLst/>
              <a:cxnLst/>
              <a:rect l="l" t="t" r="r" b="b"/>
              <a:pathLst>
                <a:path w="12708" h="11660" extrusionOk="0">
                  <a:moveTo>
                    <a:pt x="8286" y="1"/>
                  </a:moveTo>
                  <a:cubicBezTo>
                    <a:pt x="6254" y="1"/>
                    <a:pt x="4133" y="926"/>
                    <a:pt x="2891" y="2765"/>
                  </a:cubicBezTo>
                  <a:cubicBezTo>
                    <a:pt x="0" y="7044"/>
                    <a:pt x="2620" y="10449"/>
                    <a:pt x="2620" y="10449"/>
                  </a:cubicBezTo>
                  <a:cubicBezTo>
                    <a:pt x="2620" y="11242"/>
                    <a:pt x="2970" y="11528"/>
                    <a:pt x="3199" y="11631"/>
                  </a:cubicBezTo>
                  <a:cubicBezTo>
                    <a:pt x="3243" y="11650"/>
                    <a:pt x="3289" y="11660"/>
                    <a:pt x="3336" y="11660"/>
                  </a:cubicBezTo>
                  <a:cubicBezTo>
                    <a:pt x="3414" y="11660"/>
                    <a:pt x="3492" y="11632"/>
                    <a:pt x="3553" y="11580"/>
                  </a:cubicBezTo>
                  <a:cubicBezTo>
                    <a:pt x="3893" y="11293"/>
                    <a:pt x="3935" y="10795"/>
                    <a:pt x="3955" y="10448"/>
                  </a:cubicBezTo>
                  <a:cubicBezTo>
                    <a:pt x="6355" y="9353"/>
                    <a:pt x="4691" y="7120"/>
                    <a:pt x="7120" y="5607"/>
                  </a:cubicBezTo>
                  <a:cubicBezTo>
                    <a:pt x="9548" y="4093"/>
                    <a:pt x="10242" y="4696"/>
                    <a:pt x="11641" y="2217"/>
                  </a:cubicBezTo>
                  <a:cubicBezTo>
                    <a:pt x="12209" y="2071"/>
                    <a:pt x="12510" y="1634"/>
                    <a:pt x="12651" y="1348"/>
                  </a:cubicBezTo>
                  <a:cubicBezTo>
                    <a:pt x="12708" y="1231"/>
                    <a:pt x="12702" y="1094"/>
                    <a:pt x="12639" y="988"/>
                  </a:cubicBezTo>
                  <a:cubicBezTo>
                    <a:pt x="12588" y="1032"/>
                    <a:pt x="12536" y="1074"/>
                    <a:pt x="12479" y="1111"/>
                  </a:cubicBezTo>
                  <a:cubicBezTo>
                    <a:pt x="12166" y="1324"/>
                    <a:pt x="11791" y="1402"/>
                    <a:pt x="11475" y="1609"/>
                  </a:cubicBezTo>
                  <a:cubicBezTo>
                    <a:pt x="11214" y="1780"/>
                    <a:pt x="11003" y="2017"/>
                    <a:pt x="10769" y="2219"/>
                  </a:cubicBezTo>
                  <a:cubicBezTo>
                    <a:pt x="10490" y="2461"/>
                    <a:pt x="10179" y="2658"/>
                    <a:pt x="9848" y="2820"/>
                  </a:cubicBezTo>
                  <a:cubicBezTo>
                    <a:pt x="9171" y="3152"/>
                    <a:pt x="8439" y="3359"/>
                    <a:pt x="7762" y="3695"/>
                  </a:cubicBezTo>
                  <a:cubicBezTo>
                    <a:pt x="7401" y="3873"/>
                    <a:pt x="7067" y="4087"/>
                    <a:pt x="6769" y="4356"/>
                  </a:cubicBezTo>
                  <a:cubicBezTo>
                    <a:pt x="6469" y="4628"/>
                    <a:pt x="6204" y="4937"/>
                    <a:pt x="5967" y="5264"/>
                  </a:cubicBezTo>
                  <a:cubicBezTo>
                    <a:pt x="5514" y="5890"/>
                    <a:pt x="5150" y="6577"/>
                    <a:pt x="4710" y="7214"/>
                  </a:cubicBezTo>
                  <a:cubicBezTo>
                    <a:pt x="4705" y="7221"/>
                    <a:pt x="4696" y="7226"/>
                    <a:pt x="4687" y="7226"/>
                  </a:cubicBezTo>
                  <a:cubicBezTo>
                    <a:pt x="4684" y="7226"/>
                    <a:pt x="4680" y="7225"/>
                    <a:pt x="4677" y="7223"/>
                  </a:cubicBezTo>
                  <a:cubicBezTo>
                    <a:pt x="4302" y="6934"/>
                    <a:pt x="4150" y="6453"/>
                    <a:pt x="4106" y="5999"/>
                  </a:cubicBezTo>
                  <a:cubicBezTo>
                    <a:pt x="4060" y="5529"/>
                    <a:pt x="4116" y="5023"/>
                    <a:pt x="4337" y="4601"/>
                  </a:cubicBezTo>
                  <a:cubicBezTo>
                    <a:pt x="4538" y="4216"/>
                    <a:pt x="4858" y="3929"/>
                    <a:pt x="5245" y="3735"/>
                  </a:cubicBezTo>
                  <a:cubicBezTo>
                    <a:pt x="5624" y="3545"/>
                    <a:pt x="6038" y="3437"/>
                    <a:pt x="6439" y="3302"/>
                  </a:cubicBezTo>
                  <a:cubicBezTo>
                    <a:pt x="6887" y="3151"/>
                    <a:pt x="7333" y="2963"/>
                    <a:pt x="7640" y="2589"/>
                  </a:cubicBezTo>
                  <a:cubicBezTo>
                    <a:pt x="7767" y="2433"/>
                    <a:pt x="7868" y="2255"/>
                    <a:pt x="8014" y="2114"/>
                  </a:cubicBezTo>
                  <a:cubicBezTo>
                    <a:pt x="8181" y="1954"/>
                    <a:pt x="8382" y="1878"/>
                    <a:pt x="8598" y="1812"/>
                  </a:cubicBezTo>
                  <a:cubicBezTo>
                    <a:pt x="9427" y="1556"/>
                    <a:pt x="10222" y="1150"/>
                    <a:pt x="10850" y="546"/>
                  </a:cubicBezTo>
                  <a:cubicBezTo>
                    <a:pt x="10069" y="182"/>
                    <a:pt x="9186" y="1"/>
                    <a:pt x="8286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7"/>
            <p:cNvSpPr/>
            <p:nvPr/>
          </p:nvSpPr>
          <p:spPr>
            <a:xfrm>
              <a:off x="8246803" y="1346565"/>
              <a:ext cx="412519" cy="368360"/>
            </a:xfrm>
            <a:custGeom>
              <a:avLst/>
              <a:gdLst/>
              <a:ahLst/>
              <a:cxnLst/>
              <a:rect l="l" t="t" r="r" b="b"/>
              <a:pathLst>
                <a:path w="9351" h="8350" extrusionOk="0">
                  <a:moveTo>
                    <a:pt x="6907" y="1"/>
                  </a:moveTo>
                  <a:cubicBezTo>
                    <a:pt x="4876" y="1"/>
                    <a:pt x="2759" y="924"/>
                    <a:pt x="1516" y="2762"/>
                  </a:cubicBezTo>
                  <a:cubicBezTo>
                    <a:pt x="20" y="4975"/>
                    <a:pt x="0" y="6953"/>
                    <a:pt x="329" y="8350"/>
                  </a:cubicBezTo>
                  <a:cubicBezTo>
                    <a:pt x="782" y="7836"/>
                    <a:pt x="918" y="7006"/>
                    <a:pt x="947" y="6370"/>
                  </a:cubicBezTo>
                  <a:cubicBezTo>
                    <a:pt x="957" y="6146"/>
                    <a:pt x="920" y="5914"/>
                    <a:pt x="956" y="5693"/>
                  </a:cubicBezTo>
                  <a:cubicBezTo>
                    <a:pt x="996" y="5456"/>
                    <a:pt x="1172" y="5267"/>
                    <a:pt x="1323" y="5090"/>
                  </a:cubicBezTo>
                  <a:cubicBezTo>
                    <a:pt x="1503" y="4878"/>
                    <a:pt x="1696" y="4675"/>
                    <a:pt x="1850" y="4443"/>
                  </a:cubicBezTo>
                  <a:cubicBezTo>
                    <a:pt x="1980" y="4247"/>
                    <a:pt x="2045" y="4028"/>
                    <a:pt x="2152" y="3821"/>
                  </a:cubicBezTo>
                  <a:cubicBezTo>
                    <a:pt x="2227" y="3676"/>
                    <a:pt x="2326" y="3530"/>
                    <a:pt x="2495" y="3492"/>
                  </a:cubicBezTo>
                  <a:cubicBezTo>
                    <a:pt x="2547" y="3480"/>
                    <a:pt x="2600" y="3476"/>
                    <a:pt x="2652" y="3476"/>
                  </a:cubicBezTo>
                  <a:cubicBezTo>
                    <a:pt x="2801" y="3476"/>
                    <a:pt x="2951" y="3511"/>
                    <a:pt x="3098" y="3511"/>
                  </a:cubicBezTo>
                  <a:cubicBezTo>
                    <a:pt x="3702" y="3510"/>
                    <a:pt x="4314" y="3329"/>
                    <a:pt x="4874" y="3121"/>
                  </a:cubicBezTo>
                  <a:cubicBezTo>
                    <a:pt x="5389" y="2931"/>
                    <a:pt x="5887" y="2694"/>
                    <a:pt x="6373" y="2442"/>
                  </a:cubicBezTo>
                  <a:cubicBezTo>
                    <a:pt x="6456" y="2327"/>
                    <a:pt x="6538" y="2210"/>
                    <a:pt x="6639" y="2111"/>
                  </a:cubicBezTo>
                  <a:cubicBezTo>
                    <a:pt x="6806" y="1950"/>
                    <a:pt x="7007" y="1875"/>
                    <a:pt x="7223" y="1808"/>
                  </a:cubicBezTo>
                  <a:cubicBezTo>
                    <a:pt x="7513" y="1718"/>
                    <a:pt x="7799" y="1609"/>
                    <a:pt x="8074" y="1481"/>
                  </a:cubicBezTo>
                  <a:cubicBezTo>
                    <a:pt x="8525" y="1188"/>
                    <a:pt x="8958" y="861"/>
                    <a:pt x="9350" y="491"/>
                  </a:cubicBezTo>
                  <a:cubicBezTo>
                    <a:pt x="8599" y="164"/>
                    <a:pt x="7760" y="1"/>
                    <a:pt x="6907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7"/>
            <p:cNvSpPr/>
            <p:nvPr/>
          </p:nvSpPr>
          <p:spPr>
            <a:xfrm>
              <a:off x="8248567" y="1634627"/>
              <a:ext cx="202091" cy="226089"/>
            </a:xfrm>
            <a:custGeom>
              <a:avLst/>
              <a:gdLst/>
              <a:ahLst/>
              <a:cxnLst/>
              <a:rect l="l" t="t" r="r" b="b"/>
              <a:pathLst>
                <a:path w="4581" h="5125" extrusionOk="0">
                  <a:moveTo>
                    <a:pt x="127" y="0"/>
                  </a:moveTo>
                  <a:lnTo>
                    <a:pt x="127" y="0"/>
                  </a:lnTo>
                  <a:cubicBezTo>
                    <a:pt x="0" y="2346"/>
                    <a:pt x="1204" y="3914"/>
                    <a:pt x="1204" y="3914"/>
                  </a:cubicBezTo>
                  <a:cubicBezTo>
                    <a:pt x="1204" y="4707"/>
                    <a:pt x="1553" y="4994"/>
                    <a:pt x="1783" y="5095"/>
                  </a:cubicBezTo>
                  <a:cubicBezTo>
                    <a:pt x="1827" y="5115"/>
                    <a:pt x="1874" y="5125"/>
                    <a:pt x="1921" y="5125"/>
                  </a:cubicBezTo>
                  <a:cubicBezTo>
                    <a:pt x="1998" y="5125"/>
                    <a:pt x="2076" y="5098"/>
                    <a:pt x="2136" y="5046"/>
                  </a:cubicBezTo>
                  <a:cubicBezTo>
                    <a:pt x="2476" y="4758"/>
                    <a:pt x="2519" y="4260"/>
                    <a:pt x="2538" y="3912"/>
                  </a:cubicBezTo>
                  <a:cubicBezTo>
                    <a:pt x="4387" y="3070"/>
                    <a:pt x="3826" y="1552"/>
                    <a:pt x="4581" y="207"/>
                  </a:cubicBezTo>
                  <a:lnTo>
                    <a:pt x="4581" y="207"/>
                  </a:lnTo>
                  <a:cubicBezTo>
                    <a:pt x="4268" y="498"/>
                    <a:pt x="3975" y="808"/>
                    <a:pt x="3704" y="1137"/>
                  </a:cubicBezTo>
                  <a:cubicBezTo>
                    <a:pt x="3509" y="1371"/>
                    <a:pt x="3323" y="1615"/>
                    <a:pt x="3154" y="1868"/>
                  </a:cubicBezTo>
                  <a:cubicBezTo>
                    <a:pt x="2995" y="2104"/>
                    <a:pt x="2832" y="2330"/>
                    <a:pt x="2616" y="2520"/>
                  </a:cubicBezTo>
                  <a:cubicBezTo>
                    <a:pt x="2418" y="2695"/>
                    <a:pt x="2185" y="2841"/>
                    <a:pt x="1925" y="2899"/>
                  </a:cubicBezTo>
                  <a:cubicBezTo>
                    <a:pt x="1845" y="2917"/>
                    <a:pt x="1766" y="2925"/>
                    <a:pt x="1688" y="2925"/>
                  </a:cubicBezTo>
                  <a:cubicBezTo>
                    <a:pt x="1505" y="2925"/>
                    <a:pt x="1327" y="2878"/>
                    <a:pt x="1154" y="2798"/>
                  </a:cubicBezTo>
                  <a:cubicBezTo>
                    <a:pt x="737" y="2604"/>
                    <a:pt x="515" y="2201"/>
                    <a:pt x="385" y="1776"/>
                  </a:cubicBezTo>
                  <a:cubicBezTo>
                    <a:pt x="247" y="1323"/>
                    <a:pt x="195" y="841"/>
                    <a:pt x="151" y="371"/>
                  </a:cubicBezTo>
                  <a:cubicBezTo>
                    <a:pt x="139" y="247"/>
                    <a:pt x="133" y="124"/>
                    <a:pt x="127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7"/>
            <p:cNvSpPr/>
            <p:nvPr/>
          </p:nvSpPr>
          <p:spPr>
            <a:xfrm>
              <a:off x="7129624" y="1414456"/>
              <a:ext cx="117522" cy="191547"/>
            </a:xfrm>
            <a:custGeom>
              <a:avLst/>
              <a:gdLst/>
              <a:ahLst/>
              <a:cxnLst/>
              <a:rect l="l" t="t" r="r" b="b"/>
              <a:pathLst>
                <a:path w="2664" h="4342" extrusionOk="0">
                  <a:moveTo>
                    <a:pt x="0" y="1"/>
                  </a:moveTo>
                  <a:lnTo>
                    <a:pt x="766" y="4342"/>
                  </a:lnTo>
                  <a:lnTo>
                    <a:pt x="2663" y="4332"/>
                  </a:lnTo>
                  <a:lnTo>
                    <a:pt x="2553" y="2086"/>
                  </a:lnTo>
                  <a:cubicBezTo>
                    <a:pt x="2545" y="2086"/>
                    <a:pt x="2537" y="2086"/>
                    <a:pt x="2529" y="2086"/>
                  </a:cubicBezTo>
                  <a:cubicBezTo>
                    <a:pt x="2185" y="2086"/>
                    <a:pt x="1728" y="2065"/>
                    <a:pt x="1728" y="2065"/>
                  </a:cubicBezTo>
                  <a:cubicBezTo>
                    <a:pt x="1728" y="2065"/>
                    <a:pt x="1379" y="1431"/>
                    <a:pt x="1189" y="946"/>
                  </a:cubicBezTo>
                  <a:cubicBezTo>
                    <a:pt x="1037" y="557"/>
                    <a:pt x="677" y="43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7"/>
            <p:cNvSpPr/>
            <p:nvPr/>
          </p:nvSpPr>
          <p:spPr>
            <a:xfrm>
              <a:off x="7144490" y="1499463"/>
              <a:ext cx="102611" cy="106582"/>
            </a:xfrm>
            <a:custGeom>
              <a:avLst/>
              <a:gdLst/>
              <a:ahLst/>
              <a:cxnLst/>
              <a:rect l="l" t="t" r="r" b="b"/>
              <a:pathLst>
                <a:path w="2326" h="2416" extrusionOk="0">
                  <a:moveTo>
                    <a:pt x="0" y="1"/>
                  </a:moveTo>
                  <a:lnTo>
                    <a:pt x="427" y="2416"/>
                  </a:lnTo>
                  <a:lnTo>
                    <a:pt x="2325" y="2406"/>
                  </a:lnTo>
                  <a:lnTo>
                    <a:pt x="2281" y="1515"/>
                  </a:lnTo>
                  <a:cubicBezTo>
                    <a:pt x="1939" y="1476"/>
                    <a:pt x="1602" y="1398"/>
                    <a:pt x="1291" y="1247"/>
                  </a:cubicBezTo>
                  <a:cubicBezTo>
                    <a:pt x="905" y="1060"/>
                    <a:pt x="578" y="769"/>
                    <a:pt x="310" y="440"/>
                  </a:cubicBezTo>
                  <a:cubicBezTo>
                    <a:pt x="198" y="300"/>
                    <a:pt x="96" y="153"/>
                    <a:pt x="0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7"/>
            <p:cNvSpPr/>
            <p:nvPr/>
          </p:nvSpPr>
          <p:spPr>
            <a:xfrm>
              <a:off x="7211455" y="1500169"/>
              <a:ext cx="520204" cy="346479"/>
            </a:xfrm>
            <a:custGeom>
              <a:avLst/>
              <a:gdLst/>
              <a:ahLst/>
              <a:cxnLst/>
              <a:rect l="l" t="t" r="r" b="b"/>
              <a:pathLst>
                <a:path w="11792" h="7854" extrusionOk="0">
                  <a:moveTo>
                    <a:pt x="214" y="0"/>
                  </a:moveTo>
                  <a:cubicBezTo>
                    <a:pt x="142" y="0"/>
                    <a:pt x="84" y="53"/>
                    <a:pt x="75" y="122"/>
                  </a:cubicBezTo>
                  <a:cubicBezTo>
                    <a:pt x="26" y="577"/>
                    <a:pt x="1" y="1398"/>
                    <a:pt x="261" y="2370"/>
                  </a:cubicBezTo>
                  <a:cubicBezTo>
                    <a:pt x="275" y="2427"/>
                    <a:pt x="324" y="2468"/>
                    <a:pt x="383" y="2473"/>
                  </a:cubicBezTo>
                  <a:cubicBezTo>
                    <a:pt x="1501" y="2554"/>
                    <a:pt x="4443" y="2593"/>
                    <a:pt x="4443" y="2593"/>
                  </a:cubicBezTo>
                  <a:cubicBezTo>
                    <a:pt x="4443" y="2593"/>
                    <a:pt x="8824" y="7853"/>
                    <a:pt x="11791" y="7853"/>
                  </a:cubicBezTo>
                  <a:lnTo>
                    <a:pt x="11791" y="2789"/>
                  </a:lnTo>
                  <a:cubicBezTo>
                    <a:pt x="11791" y="2789"/>
                    <a:pt x="9824" y="1792"/>
                    <a:pt x="7495" y="457"/>
                  </a:cubicBezTo>
                  <a:cubicBezTo>
                    <a:pt x="6972" y="158"/>
                    <a:pt x="6378" y="1"/>
                    <a:pt x="5773" y="1"/>
                  </a:cubicBezTo>
                  <a:lnTo>
                    <a:pt x="2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7"/>
            <p:cNvSpPr/>
            <p:nvPr/>
          </p:nvSpPr>
          <p:spPr>
            <a:xfrm>
              <a:off x="7214719" y="1559854"/>
              <a:ext cx="516984" cy="286836"/>
            </a:xfrm>
            <a:custGeom>
              <a:avLst/>
              <a:gdLst/>
              <a:ahLst/>
              <a:cxnLst/>
              <a:rect l="l" t="t" r="r" b="b"/>
              <a:pathLst>
                <a:path w="11719" h="6502" extrusionOk="0">
                  <a:moveTo>
                    <a:pt x="0" y="1"/>
                  </a:moveTo>
                  <a:lnTo>
                    <a:pt x="0" y="1"/>
                  </a:lnTo>
                  <a:cubicBezTo>
                    <a:pt x="32" y="312"/>
                    <a:pt x="89" y="654"/>
                    <a:pt x="187" y="1020"/>
                  </a:cubicBezTo>
                  <a:cubicBezTo>
                    <a:pt x="201" y="1075"/>
                    <a:pt x="250" y="1116"/>
                    <a:pt x="309" y="1121"/>
                  </a:cubicBezTo>
                  <a:cubicBezTo>
                    <a:pt x="1427" y="1203"/>
                    <a:pt x="4369" y="1241"/>
                    <a:pt x="4369" y="1241"/>
                  </a:cubicBezTo>
                  <a:cubicBezTo>
                    <a:pt x="4369" y="1241"/>
                    <a:pt x="8750" y="6501"/>
                    <a:pt x="11717" y="6501"/>
                  </a:cubicBezTo>
                  <a:lnTo>
                    <a:pt x="11717" y="1437"/>
                  </a:lnTo>
                  <a:cubicBezTo>
                    <a:pt x="11718" y="1437"/>
                    <a:pt x="11021" y="1084"/>
                    <a:pt x="9970" y="518"/>
                  </a:cubicBezTo>
                  <a:cubicBezTo>
                    <a:pt x="9558" y="662"/>
                    <a:pt x="9109" y="690"/>
                    <a:pt x="8676" y="691"/>
                  </a:cubicBezTo>
                  <a:cubicBezTo>
                    <a:pt x="8668" y="691"/>
                    <a:pt x="8661" y="691"/>
                    <a:pt x="8654" y="691"/>
                  </a:cubicBezTo>
                  <a:cubicBezTo>
                    <a:pt x="8267" y="691"/>
                    <a:pt x="7880" y="672"/>
                    <a:pt x="7493" y="672"/>
                  </a:cubicBezTo>
                  <a:cubicBezTo>
                    <a:pt x="7326" y="672"/>
                    <a:pt x="7160" y="676"/>
                    <a:pt x="6993" y="686"/>
                  </a:cubicBezTo>
                  <a:cubicBezTo>
                    <a:pt x="6685" y="704"/>
                    <a:pt x="6378" y="755"/>
                    <a:pt x="6071" y="791"/>
                  </a:cubicBezTo>
                  <a:cubicBezTo>
                    <a:pt x="5910" y="809"/>
                    <a:pt x="5729" y="837"/>
                    <a:pt x="5555" y="837"/>
                  </a:cubicBezTo>
                  <a:cubicBezTo>
                    <a:pt x="5475" y="837"/>
                    <a:pt x="5397" y="831"/>
                    <a:pt x="5322" y="816"/>
                  </a:cubicBezTo>
                  <a:cubicBezTo>
                    <a:pt x="5253" y="801"/>
                    <a:pt x="5196" y="763"/>
                    <a:pt x="5138" y="722"/>
                  </a:cubicBezTo>
                  <a:cubicBezTo>
                    <a:pt x="5043" y="655"/>
                    <a:pt x="4945" y="590"/>
                    <a:pt x="4846" y="529"/>
                  </a:cubicBezTo>
                  <a:cubicBezTo>
                    <a:pt x="4623" y="396"/>
                    <a:pt x="4380" y="297"/>
                    <a:pt x="4128" y="232"/>
                  </a:cubicBezTo>
                  <a:cubicBezTo>
                    <a:pt x="3762" y="138"/>
                    <a:pt x="3391" y="109"/>
                    <a:pt x="3017" y="109"/>
                  </a:cubicBezTo>
                  <a:cubicBezTo>
                    <a:pt x="2440" y="109"/>
                    <a:pt x="1857" y="177"/>
                    <a:pt x="1281" y="177"/>
                  </a:cubicBezTo>
                  <a:cubicBezTo>
                    <a:pt x="1210" y="177"/>
                    <a:pt x="1139" y="176"/>
                    <a:pt x="1067" y="174"/>
                  </a:cubicBezTo>
                  <a:cubicBezTo>
                    <a:pt x="708" y="161"/>
                    <a:pt x="343" y="114"/>
                    <a:pt x="0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7"/>
            <p:cNvSpPr/>
            <p:nvPr/>
          </p:nvSpPr>
          <p:spPr>
            <a:xfrm>
              <a:off x="7444948" y="1588969"/>
              <a:ext cx="286703" cy="257676"/>
            </a:xfrm>
            <a:custGeom>
              <a:avLst/>
              <a:gdLst/>
              <a:ahLst/>
              <a:cxnLst/>
              <a:rect l="l" t="t" r="r" b="b"/>
              <a:pathLst>
                <a:path w="6499" h="5841" extrusionOk="0">
                  <a:moveTo>
                    <a:pt x="5017" y="0"/>
                  </a:moveTo>
                  <a:cubicBezTo>
                    <a:pt x="4355" y="271"/>
                    <a:pt x="3623" y="302"/>
                    <a:pt x="2921" y="410"/>
                  </a:cubicBezTo>
                  <a:cubicBezTo>
                    <a:pt x="1895" y="570"/>
                    <a:pt x="864" y="938"/>
                    <a:pt x="0" y="1528"/>
                  </a:cubicBezTo>
                  <a:cubicBezTo>
                    <a:pt x="1420" y="3042"/>
                    <a:pt x="4334" y="5840"/>
                    <a:pt x="6498" y="5840"/>
                  </a:cubicBezTo>
                  <a:lnTo>
                    <a:pt x="6498" y="776"/>
                  </a:lnTo>
                  <a:lnTo>
                    <a:pt x="6498" y="776"/>
                  </a:lnTo>
                  <a:cubicBezTo>
                    <a:pt x="6498" y="776"/>
                    <a:pt x="6498" y="776"/>
                    <a:pt x="6498" y="776"/>
                  </a:cubicBezTo>
                  <a:cubicBezTo>
                    <a:pt x="6498" y="776"/>
                    <a:pt x="6498" y="776"/>
                    <a:pt x="6498" y="776"/>
                  </a:cubicBezTo>
                  <a:lnTo>
                    <a:pt x="6498" y="776"/>
                  </a:lnTo>
                  <a:lnTo>
                    <a:pt x="6498" y="776"/>
                  </a:lnTo>
                  <a:cubicBezTo>
                    <a:pt x="6497" y="776"/>
                    <a:pt x="5916" y="481"/>
                    <a:pt x="5017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7"/>
            <p:cNvSpPr/>
            <p:nvPr/>
          </p:nvSpPr>
          <p:spPr>
            <a:xfrm>
              <a:off x="7123360" y="1408853"/>
              <a:ext cx="85407" cy="202532"/>
            </a:xfrm>
            <a:custGeom>
              <a:avLst/>
              <a:gdLst/>
              <a:ahLst/>
              <a:cxnLst/>
              <a:rect l="l" t="t" r="r" b="b"/>
              <a:pathLst>
                <a:path w="1936" h="4591" extrusionOk="0">
                  <a:moveTo>
                    <a:pt x="74" y="1"/>
                  </a:moveTo>
                  <a:cubicBezTo>
                    <a:pt x="32" y="1"/>
                    <a:pt x="1" y="39"/>
                    <a:pt x="8" y="82"/>
                  </a:cubicBezTo>
                  <a:lnTo>
                    <a:pt x="794" y="4534"/>
                  </a:lnTo>
                  <a:cubicBezTo>
                    <a:pt x="799" y="4567"/>
                    <a:pt x="827" y="4591"/>
                    <a:pt x="862" y="4591"/>
                  </a:cubicBezTo>
                  <a:lnTo>
                    <a:pt x="1843" y="4587"/>
                  </a:lnTo>
                  <a:cubicBezTo>
                    <a:pt x="1886" y="4587"/>
                    <a:pt x="1919" y="4547"/>
                    <a:pt x="1911" y="4505"/>
                  </a:cubicBezTo>
                  <a:cubicBezTo>
                    <a:pt x="1844" y="4141"/>
                    <a:pt x="1738" y="3767"/>
                    <a:pt x="1710" y="3231"/>
                  </a:cubicBezTo>
                  <a:cubicBezTo>
                    <a:pt x="1676" y="2568"/>
                    <a:pt x="1861" y="2206"/>
                    <a:pt x="1923" y="2105"/>
                  </a:cubicBezTo>
                  <a:cubicBezTo>
                    <a:pt x="1934" y="2085"/>
                    <a:pt x="1936" y="2063"/>
                    <a:pt x="1924" y="2041"/>
                  </a:cubicBezTo>
                  <a:cubicBezTo>
                    <a:pt x="1822" y="1849"/>
                    <a:pt x="1584" y="1394"/>
                    <a:pt x="1442" y="1030"/>
                  </a:cubicBezTo>
                  <a:cubicBezTo>
                    <a:pt x="1347" y="788"/>
                    <a:pt x="1082" y="285"/>
                    <a:pt x="523" y="81"/>
                  </a:cubicBezTo>
                  <a:cubicBezTo>
                    <a:pt x="372" y="26"/>
                    <a:pt x="185" y="7"/>
                    <a:pt x="79" y="1"/>
                  </a:cubicBezTo>
                  <a:cubicBezTo>
                    <a:pt x="77" y="1"/>
                    <a:pt x="76" y="1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7"/>
            <p:cNvSpPr/>
            <p:nvPr/>
          </p:nvSpPr>
          <p:spPr>
            <a:xfrm>
              <a:off x="7136638" y="1485832"/>
              <a:ext cx="71378" cy="125507"/>
            </a:xfrm>
            <a:custGeom>
              <a:avLst/>
              <a:gdLst/>
              <a:ahLst/>
              <a:cxnLst/>
              <a:rect l="l" t="t" r="r" b="b"/>
              <a:pathLst>
                <a:path w="1618" h="2845" extrusionOk="0">
                  <a:moveTo>
                    <a:pt x="1" y="1"/>
                  </a:moveTo>
                  <a:lnTo>
                    <a:pt x="493" y="2788"/>
                  </a:lnTo>
                  <a:cubicBezTo>
                    <a:pt x="498" y="2821"/>
                    <a:pt x="526" y="2845"/>
                    <a:pt x="561" y="2845"/>
                  </a:cubicBezTo>
                  <a:lnTo>
                    <a:pt x="1542" y="2840"/>
                  </a:lnTo>
                  <a:cubicBezTo>
                    <a:pt x="1585" y="2840"/>
                    <a:pt x="1618" y="2801"/>
                    <a:pt x="1610" y="2759"/>
                  </a:cubicBezTo>
                  <a:cubicBezTo>
                    <a:pt x="1544" y="2406"/>
                    <a:pt x="1442" y="2038"/>
                    <a:pt x="1412" y="1523"/>
                  </a:cubicBezTo>
                  <a:cubicBezTo>
                    <a:pt x="1054" y="1335"/>
                    <a:pt x="744" y="1061"/>
                    <a:pt x="488" y="747"/>
                  </a:cubicBezTo>
                  <a:cubicBezTo>
                    <a:pt x="302" y="518"/>
                    <a:pt x="141" y="266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11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7"/>
            <p:cNvSpPr/>
            <p:nvPr/>
          </p:nvSpPr>
          <p:spPr>
            <a:xfrm>
              <a:off x="7294874" y="1924012"/>
              <a:ext cx="192430" cy="140418"/>
            </a:xfrm>
            <a:custGeom>
              <a:avLst/>
              <a:gdLst/>
              <a:ahLst/>
              <a:cxnLst/>
              <a:rect l="l" t="t" r="r" b="b"/>
              <a:pathLst>
                <a:path w="4362" h="3183" extrusionOk="0">
                  <a:moveTo>
                    <a:pt x="4361" y="1"/>
                  </a:moveTo>
                  <a:lnTo>
                    <a:pt x="2148" y="390"/>
                  </a:lnTo>
                  <a:cubicBezTo>
                    <a:pt x="2049" y="773"/>
                    <a:pt x="1878" y="1212"/>
                    <a:pt x="1878" y="1212"/>
                  </a:cubicBezTo>
                  <a:cubicBezTo>
                    <a:pt x="1878" y="1212"/>
                    <a:pt x="1292" y="1637"/>
                    <a:pt x="835" y="1885"/>
                  </a:cubicBezTo>
                  <a:cubicBezTo>
                    <a:pt x="466" y="2084"/>
                    <a:pt x="1" y="2506"/>
                    <a:pt x="43" y="3182"/>
                  </a:cubicBezTo>
                  <a:lnTo>
                    <a:pt x="4254" y="1885"/>
                  </a:lnTo>
                  <a:lnTo>
                    <a:pt x="43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7"/>
            <p:cNvSpPr/>
            <p:nvPr/>
          </p:nvSpPr>
          <p:spPr>
            <a:xfrm>
              <a:off x="7399776" y="1923968"/>
              <a:ext cx="87480" cy="108655"/>
            </a:xfrm>
            <a:custGeom>
              <a:avLst/>
              <a:gdLst/>
              <a:ahLst/>
              <a:cxnLst/>
              <a:rect l="l" t="t" r="r" b="b"/>
              <a:pathLst>
                <a:path w="1983" h="2463" extrusionOk="0">
                  <a:moveTo>
                    <a:pt x="1982" y="1"/>
                  </a:moveTo>
                  <a:lnTo>
                    <a:pt x="1429" y="99"/>
                  </a:lnTo>
                  <a:cubicBezTo>
                    <a:pt x="1143" y="853"/>
                    <a:pt x="775" y="1582"/>
                    <a:pt x="248" y="2197"/>
                  </a:cubicBezTo>
                  <a:cubicBezTo>
                    <a:pt x="169" y="2289"/>
                    <a:pt x="86" y="2378"/>
                    <a:pt x="0" y="2462"/>
                  </a:cubicBezTo>
                  <a:lnTo>
                    <a:pt x="1875" y="1885"/>
                  </a:lnTo>
                  <a:lnTo>
                    <a:pt x="1982" y="1"/>
                  </a:ln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7"/>
            <p:cNvSpPr/>
            <p:nvPr/>
          </p:nvSpPr>
          <p:spPr>
            <a:xfrm>
              <a:off x="7371014" y="1623202"/>
              <a:ext cx="360728" cy="341715"/>
            </a:xfrm>
            <a:custGeom>
              <a:avLst/>
              <a:gdLst/>
              <a:ahLst/>
              <a:cxnLst/>
              <a:rect l="l" t="t" r="r" b="b"/>
              <a:pathLst>
                <a:path w="8177" h="7746" extrusionOk="0">
                  <a:moveTo>
                    <a:pt x="3223" y="1"/>
                  </a:moveTo>
                  <a:cubicBezTo>
                    <a:pt x="1997" y="1"/>
                    <a:pt x="960" y="908"/>
                    <a:pt x="799" y="2124"/>
                  </a:cubicBezTo>
                  <a:cubicBezTo>
                    <a:pt x="586" y="3730"/>
                    <a:pt x="282" y="5937"/>
                    <a:pt x="11" y="7620"/>
                  </a:cubicBezTo>
                  <a:cubicBezTo>
                    <a:pt x="1" y="7684"/>
                    <a:pt x="49" y="7740"/>
                    <a:pt x="113" y="7742"/>
                  </a:cubicBezTo>
                  <a:cubicBezTo>
                    <a:pt x="186" y="7744"/>
                    <a:pt x="259" y="7745"/>
                    <a:pt x="330" y="7745"/>
                  </a:cubicBezTo>
                  <a:cubicBezTo>
                    <a:pt x="1494" y="7745"/>
                    <a:pt x="2450" y="7486"/>
                    <a:pt x="2685" y="7417"/>
                  </a:cubicBezTo>
                  <a:cubicBezTo>
                    <a:pt x="2718" y="7406"/>
                    <a:pt x="2746" y="7380"/>
                    <a:pt x="2756" y="7345"/>
                  </a:cubicBezTo>
                  <a:cubicBezTo>
                    <a:pt x="3222" y="5859"/>
                    <a:pt x="3634" y="4059"/>
                    <a:pt x="3634" y="4059"/>
                  </a:cubicBezTo>
                  <a:cubicBezTo>
                    <a:pt x="3634" y="4059"/>
                    <a:pt x="5721" y="5064"/>
                    <a:pt x="8175" y="5064"/>
                  </a:cubicBezTo>
                  <a:lnTo>
                    <a:pt x="8176" y="5064"/>
                  </a:lnTo>
                  <a:lnTo>
                    <a:pt x="81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7"/>
            <p:cNvSpPr/>
            <p:nvPr/>
          </p:nvSpPr>
          <p:spPr>
            <a:xfrm>
              <a:off x="7449713" y="1623157"/>
              <a:ext cx="282027" cy="336156"/>
            </a:xfrm>
            <a:custGeom>
              <a:avLst/>
              <a:gdLst/>
              <a:ahLst/>
              <a:cxnLst/>
              <a:rect l="l" t="t" r="r" b="b"/>
              <a:pathLst>
                <a:path w="6393" h="7620" extrusionOk="0">
                  <a:moveTo>
                    <a:pt x="5033" y="1"/>
                  </a:moveTo>
                  <a:lnTo>
                    <a:pt x="5033" y="2"/>
                  </a:lnTo>
                  <a:cubicBezTo>
                    <a:pt x="4649" y="965"/>
                    <a:pt x="4654" y="2164"/>
                    <a:pt x="3633" y="2701"/>
                  </a:cubicBezTo>
                  <a:cubicBezTo>
                    <a:pt x="3371" y="2838"/>
                    <a:pt x="3083" y="2925"/>
                    <a:pt x="2792" y="2975"/>
                  </a:cubicBezTo>
                  <a:cubicBezTo>
                    <a:pt x="2723" y="2987"/>
                    <a:pt x="2657" y="2992"/>
                    <a:pt x="2592" y="2992"/>
                  </a:cubicBezTo>
                  <a:cubicBezTo>
                    <a:pt x="2401" y="2992"/>
                    <a:pt x="2224" y="2947"/>
                    <a:pt x="2030" y="2895"/>
                  </a:cubicBezTo>
                  <a:cubicBezTo>
                    <a:pt x="1981" y="2881"/>
                    <a:pt x="1934" y="2870"/>
                    <a:pt x="1885" y="2859"/>
                  </a:cubicBezTo>
                  <a:cubicBezTo>
                    <a:pt x="1863" y="2855"/>
                    <a:pt x="1786" y="2833"/>
                    <a:pt x="1752" y="2833"/>
                  </a:cubicBezTo>
                  <a:cubicBezTo>
                    <a:pt x="1746" y="2833"/>
                    <a:pt x="1742" y="2834"/>
                    <a:pt x="1739" y="2835"/>
                  </a:cubicBezTo>
                  <a:cubicBezTo>
                    <a:pt x="1706" y="2855"/>
                    <a:pt x="1715" y="2903"/>
                    <a:pt x="1697" y="2939"/>
                  </a:cubicBezTo>
                  <a:cubicBezTo>
                    <a:pt x="1655" y="3027"/>
                    <a:pt x="1523" y="3069"/>
                    <a:pt x="1528" y="3174"/>
                  </a:cubicBezTo>
                  <a:cubicBezTo>
                    <a:pt x="1532" y="3249"/>
                    <a:pt x="1553" y="3295"/>
                    <a:pt x="1466" y="3327"/>
                  </a:cubicBezTo>
                  <a:cubicBezTo>
                    <a:pt x="1424" y="3343"/>
                    <a:pt x="1373" y="3333"/>
                    <a:pt x="1333" y="3350"/>
                  </a:cubicBezTo>
                  <a:cubicBezTo>
                    <a:pt x="1265" y="3378"/>
                    <a:pt x="1224" y="3478"/>
                    <a:pt x="1196" y="3538"/>
                  </a:cubicBezTo>
                  <a:cubicBezTo>
                    <a:pt x="946" y="4042"/>
                    <a:pt x="978" y="4629"/>
                    <a:pt x="842" y="5165"/>
                  </a:cubicBezTo>
                  <a:cubicBezTo>
                    <a:pt x="720" y="5645"/>
                    <a:pt x="577" y="6123"/>
                    <a:pt x="416" y="6593"/>
                  </a:cubicBezTo>
                  <a:cubicBezTo>
                    <a:pt x="295" y="6941"/>
                    <a:pt x="158" y="7284"/>
                    <a:pt x="1" y="7619"/>
                  </a:cubicBezTo>
                  <a:cubicBezTo>
                    <a:pt x="451" y="7544"/>
                    <a:pt x="777" y="7454"/>
                    <a:pt x="902" y="7418"/>
                  </a:cubicBezTo>
                  <a:cubicBezTo>
                    <a:pt x="936" y="7407"/>
                    <a:pt x="963" y="7381"/>
                    <a:pt x="973" y="7346"/>
                  </a:cubicBezTo>
                  <a:cubicBezTo>
                    <a:pt x="1439" y="5860"/>
                    <a:pt x="1851" y="4059"/>
                    <a:pt x="1851" y="4059"/>
                  </a:cubicBezTo>
                  <a:cubicBezTo>
                    <a:pt x="1851" y="4059"/>
                    <a:pt x="3936" y="5065"/>
                    <a:pt x="6392" y="5065"/>
                  </a:cubicBezTo>
                  <a:lnTo>
                    <a:pt x="6392" y="1"/>
                  </a:ln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7"/>
            <p:cNvSpPr/>
            <p:nvPr/>
          </p:nvSpPr>
          <p:spPr>
            <a:xfrm>
              <a:off x="8160561" y="1415250"/>
              <a:ext cx="165828" cy="148447"/>
            </a:xfrm>
            <a:custGeom>
              <a:avLst/>
              <a:gdLst/>
              <a:ahLst/>
              <a:cxnLst/>
              <a:rect l="l" t="t" r="r" b="b"/>
              <a:pathLst>
                <a:path w="3759" h="3365" extrusionOk="0">
                  <a:moveTo>
                    <a:pt x="1424" y="1"/>
                  </a:moveTo>
                  <a:cubicBezTo>
                    <a:pt x="1020" y="747"/>
                    <a:pt x="606" y="1412"/>
                    <a:pt x="0" y="1993"/>
                  </a:cubicBezTo>
                  <a:cubicBezTo>
                    <a:pt x="934" y="2541"/>
                    <a:pt x="2335" y="3365"/>
                    <a:pt x="2335" y="3365"/>
                  </a:cubicBezTo>
                  <a:cubicBezTo>
                    <a:pt x="2905" y="2850"/>
                    <a:pt x="3367" y="2152"/>
                    <a:pt x="3758" y="1373"/>
                  </a:cubicBezTo>
                  <a:lnTo>
                    <a:pt x="1424" y="1"/>
                  </a:lnTo>
                  <a:close/>
                </a:path>
              </a:pathLst>
            </a:custGeom>
            <a:solidFill>
              <a:srgbClr val="F8E6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7"/>
            <p:cNvSpPr/>
            <p:nvPr/>
          </p:nvSpPr>
          <p:spPr>
            <a:xfrm>
              <a:off x="8160561" y="1415250"/>
              <a:ext cx="165828" cy="148447"/>
            </a:xfrm>
            <a:custGeom>
              <a:avLst/>
              <a:gdLst/>
              <a:ahLst/>
              <a:cxnLst/>
              <a:rect l="l" t="t" r="r" b="b"/>
              <a:pathLst>
                <a:path w="3759" h="3365" extrusionOk="0">
                  <a:moveTo>
                    <a:pt x="1424" y="1"/>
                  </a:moveTo>
                  <a:cubicBezTo>
                    <a:pt x="1020" y="747"/>
                    <a:pt x="606" y="1412"/>
                    <a:pt x="0" y="1993"/>
                  </a:cubicBezTo>
                  <a:cubicBezTo>
                    <a:pt x="934" y="2541"/>
                    <a:pt x="2335" y="3365"/>
                    <a:pt x="2335" y="3365"/>
                  </a:cubicBezTo>
                  <a:cubicBezTo>
                    <a:pt x="2905" y="2850"/>
                    <a:pt x="3367" y="2152"/>
                    <a:pt x="3758" y="1373"/>
                  </a:cubicBezTo>
                  <a:lnTo>
                    <a:pt x="1424" y="1"/>
                  </a:lnTo>
                  <a:close/>
                </a:path>
              </a:pathLst>
            </a:custGeom>
            <a:solidFill>
              <a:srgbClr val="F8E6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7"/>
            <p:cNvSpPr/>
            <p:nvPr/>
          </p:nvSpPr>
          <p:spPr>
            <a:xfrm>
              <a:off x="8160561" y="1415250"/>
              <a:ext cx="165828" cy="148447"/>
            </a:xfrm>
            <a:custGeom>
              <a:avLst/>
              <a:gdLst/>
              <a:ahLst/>
              <a:cxnLst/>
              <a:rect l="l" t="t" r="r" b="b"/>
              <a:pathLst>
                <a:path w="3759" h="3365" extrusionOk="0">
                  <a:moveTo>
                    <a:pt x="1424" y="1"/>
                  </a:moveTo>
                  <a:cubicBezTo>
                    <a:pt x="1020" y="747"/>
                    <a:pt x="606" y="1412"/>
                    <a:pt x="0" y="1993"/>
                  </a:cubicBezTo>
                  <a:cubicBezTo>
                    <a:pt x="934" y="2541"/>
                    <a:pt x="2335" y="3365"/>
                    <a:pt x="2335" y="3365"/>
                  </a:cubicBezTo>
                  <a:cubicBezTo>
                    <a:pt x="2905" y="2850"/>
                    <a:pt x="3367" y="2152"/>
                    <a:pt x="3758" y="1373"/>
                  </a:cubicBezTo>
                  <a:lnTo>
                    <a:pt x="1424" y="1"/>
                  </a:lnTo>
                  <a:close/>
                </a:path>
              </a:pathLst>
            </a:custGeom>
            <a:solidFill>
              <a:srgbClr val="F8E6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7"/>
            <p:cNvSpPr/>
            <p:nvPr/>
          </p:nvSpPr>
          <p:spPr>
            <a:xfrm>
              <a:off x="7679016" y="1500213"/>
              <a:ext cx="623389" cy="357331"/>
            </a:xfrm>
            <a:custGeom>
              <a:avLst/>
              <a:gdLst/>
              <a:ahLst/>
              <a:cxnLst/>
              <a:rect l="l" t="t" r="r" b="b"/>
              <a:pathLst>
                <a:path w="14131" h="8100" extrusionOk="0">
                  <a:moveTo>
                    <a:pt x="11457" y="1"/>
                  </a:moveTo>
                  <a:cubicBezTo>
                    <a:pt x="9786" y="1"/>
                    <a:pt x="7257" y="1642"/>
                    <a:pt x="5629" y="1642"/>
                  </a:cubicBezTo>
                  <a:cubicBezTo>
                    <a:pt x="3096" y="1642"/>
                    <a:pt x="1" y="1930"/>
                    <a:pt x="1" y="1930"/>
                  </a:cubicBezTo>
                  <a:lnTo>
                    <a:pt x="1" y="8095"/>
                  </a:lnTo>
                  <a:cubicBezTo>
                    <a:pt x="526" y="8095"/>
                    <a:pt x="1069" y="8099"/>
                    <a:pt x="1621" y="8099"/>
                  </a:cubicBezTo>
                  <a:cubicBezTo>
                    <a:pt x="4545" y="8099"/>
                    <a:pt x="7746" y="7988"/>
                    <a:pt x="10217" y="6593"/>
                  </a:cubicBezTo>
                  <a:cubicBezTo>
                    <a:pt x="13130" y="4948"/>
                    <a:pt x="14131" y="1281"/>
                    <a:pt x="12316" y="207"/>
                  </a:cubicBezTo>
                  <a:cubicBezTo>
                    <a:pt x="12070" y="62"/>
                    <a:pt x="11779" y="1"/>
                    <a:pt x="114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7"/>
            <p:cNvSpPr/>
            <p:nvPr/>
          </p:nvSpPr>
          <p:spPr>
            <a:xfrm>
              <a:off x="7679016" y="1500213"/>
              <a:ext cx="623389" cy="357464"/>
            </a:xfrm>
            <a:custGeom>
              <a:avLst/>
              <a:gdLst/>
              <a:ahLst/>
              <a:cxnLst/>
              <a:rect l="l" t="t" r="r" b="b"/>
              <a:pathLst>
                <a:path w="14131" h="8103" extrusionOk="0">
                  <a:moveTo>
                    <a:pt x="11458" y="1"/>
                  </a:moveTo>
                  <a:cubicBezTo>
                    <a:pt x="10946" y="1"/>
                    <a:pt x="10353" y="155"/>
                    <a:pt x="9731" y="368"/>
                  </a:cubicBezTo>
                  <a:cubicBezTo>
                    <a:pt x="9992" y="405"/>
                    <a:pt x="10249" y="463"/>
                    <a:pt x="10491" y="561"/>
                  </a:cubicBezTo>
                  <a:cubicBezTo>
                    <a:pt x="10509" y="570"/>
                    <a:pt x="10513" y="587"/>
                    <a:pt x="10501" y="602"/>
                  </a:cubicBezTo>
                  <a:cubicBezTo>
                    <a:pt x="9988" y="1256"/>
                    <a:pt x="9306" y="1747"/>
                    <a:pt x="8711" y="2319"/>
                  </a:cubicBezTo>
                  <a:cubicBezTo>
                    <a:pt x="8505" y="2517"/>
                    <a:pt x="8342" y="2751"/>
                    <a:pt x="8149" y="2962"/>
                  </a:cubicBezTo>
                  <a:cubicBezTo>
                    <a:pt x="8005" y="3118"/>
                    <a:pt x="7806" y="3329"/>
                    <a:pt x="7576" y="3329"/>
                  </a:cubicBezTo>
                  <a:cubicBezTo>
                    <a:pt x="7565" y="3329"/>
                    <a:pt x="7554" y="3329"/>
                    <a:pt x="7543" y="3328"/>
                  </a:cubicBezTo>
                  <a:cubicBezTo>
                    <a:pt x="7525" y="3326"/>
                    <a:pt x="7517" y="3313"/>
                    <a:pt x="7519" y="3297"/>
                  </a:cubicBezTo>
                  <a:cubicBezTo>
                    <a:pt x="7543" y="3163"/>
                    <a:pt x="7616" y="2968"/>
                    <a:pt x="7539" y="2841"/>
                  </a:cubicBezTo>
                  <a:cubicBezTo>
                    <a:pt x="7470" y="2730"/>
                    <a:pt x="7322" y="2776"/>
                    <a:pt x="7220" y="2726"/>
                  </a:cubicBezTo>
                  <a:cubicBezTo>
                    <a:pt x="7132" y="2684"/>
                    <a:pt x="7130" y="2614"/>
                    <a:pt x="7103" y="2531"/>
                  </a:cubicBezTo>
                  <a:cubicBezTo>
                    <a:pt x="7087" y="2484"/>
                    <a:pt x="7055" y="2457"/>
                    <a:pt x="7034" y="2412"/>
                  </a:cubicBezTo>
                  <a:cubicBezTo>
                    <a:pt x="6998" y="2333"/>
                    <a:pt x="6985" y="2257"/>
                    <a:pt x="6896" y="2220"/>
                  </a:cubicBezTo>
                  <a:cubicBezTo>
                    <a:pt x="6837" y="2196"/>
                    <a:pt x="6772" y="2195"/>
                    <a:pt x="6714" y="2168"/>
                  </a:cubicBezTo>
                  <a:cubicBezTo>
                    <a:pt x="6671" y="2148"/>
                    <a:pt x="6630" y="2121"/>
                    <a:pt x="6590" y="2095"/>
                  </a:cubicBezTo>
                  <a:cubicBezTo>
                    <a:pt x="6474" y="2021"/>
                    <a:pt x="6367" y="1934"/>
                    <a:pt x="6270" y="1838"/>
                  </a:cubicBezTo>
                  <a:cubicBezTo>
                    <a:pt x="6198" y="1768"/>
                    <a:pt x="6132" y="1690"/>
                    <a:pt x="6072" y="1608"/>
                  </a:cubicBezTo>
                  <a:cubicBezTo>
                    <a:pt x="5918" y="1630"/>
                    <a:pt x="5769" y="1644"/>
                    <a:pt x="5628" y="1644"/>
                  </a:cubicBezTo>
                  <a:cubicBezTo>
                    <a:pt x="3283" y="1644"/>
                    <a:pt x="455" y="1890"/>
                    <a:pt x="50" y="1926"/>
                  </a:cubicBezTo>
                  <a:cubicBezTo>
                    <a:pt x="138" y="2102"/>
                    <a:pt x="275" y="2234"/>
                    <a:pt x="487" y="2269"/>
                  </a:cubicBezTo>
                  <a:cubicBezTo>
                    <a:pt x="539" y="2277"/>
                    <a:pt x="591" y="2280"/>
                    <a:pt x="643" y="2280"/>
                  </a:cubicBezTo>
                  <a:cubicBezTo>
                    <a:pt x="816" y="2280"/>
                    <a:pt x="989" y="2243"/>
                    <a:pt x="1157" y="2216"/>
                  </a:cubicBezTo>
                  <a:cubicBezTo>
                    <a:pt x="1348" y="2186"/>
                    <a:pt x="1544" y="2175"/>
                    <a:pt x="1741" y="2175"/>
                  </a:cubicBezTo>
                  <a:cubicBezTo>
                    <a:pt x="1984" y="2175"/>
                    <a:pt x="2228" y="2193"/>
                    <a:pt x="2464" y="2218"/>
                  </a:cubicBezTo>
                  <a:cubicBezTo>
                    <a:pt x="2603" y="2234"/>
                    <a:pt x="2763" y="2247"/>
                    <a:pt x="2877" y="2334"/>
                  </a:cubicBezTo>
                  <a:cubicBezTo>
                    <a:pt x="3035" y="2455"/>
                    <a:pt x="3137" y="2652"/>
                    <a:pt x="3227" y="2825"/>
                  </a:cubicBezTo>
                  <a:cubicBezTo>
                    <a:pt x="3329" y="3020"/>
                    <a:pt x="3427" y="3216"/>
                    <a:pt x="3517" y="3416"/>
                  </a:cubicBezTo>
                  <a:cubicBezTo>
                    <a:pt x="3632" y="3666"/>
                    <a:pt x="3700" y="3889"/>
                    <a:pt x="3673" y="4165"/>
                  </a:cubicBezTo>
                  <a:cubicBezTo>
                    <a:pt x="3657" y="4328"/>
                    <a:pt x="3632" y="4487"/>
                    <a:pt x="3688" y="4647"/>
                  </a:cubicBezTo>
                  <a:cubicBezTo>
                    <a:pt x="3727" y="4759"/>
                    <a:pt x="3787" y="4864"/>
                    <a:pt x="3845" y="4965"/>
                  </a:cubicBezTo>
                  <a:cubicBezTo>
                    <a:pt x="3961" y="5176"/>
                    <a:pt x="4090" y="5385"/>
                    <a:pt x="4155" y="5619"/>
                  </a:cubicBezTo>
                  <a:cubicBezTo>
                    <a:pt x="4262" y="6008"/>
                    <a:pt x="4102" y="6370"/>
                    <a:pt x="3758" y="6568"/>
                  </a:cubicBezTo>
                  <a:cubicBezTo>
                    <a:pt x="3421" y="6761"/>
                    <a:pt x="3013" y="6819"/>
                    <a:pt x="2632" y="6840"/>
                  </a:cubicBezTo>
                  <a:cubicBezTo>
                    <a:pt x="2574" y="6843"/>
                    <a:pt x="2516" y="6844"/>
                    <a:pt x="2459" y="6844"/>
                  </a:cubicBezTo>
                  <a:cubicBezTo>
                    <a:pt x="2103" y="6844"/>
                    <a:pt x="1764" y="6784"/>
                    <a:pt x="1425" y="6651"/>
                  </a:cubicBezTo>
                  <a:cubicBezTo>
                    <a:pt x="963" y="6469"/>
                    <a:pt x="537" y="6199"/>
                    <a:pt x="150" y="5888"/>
                  </a:cubicBezTo>
                  <a:cubicBezTo>
                    <a:pt x="98" y="5847"/>
                    <a:pt x="50" y="5803"/>
                    <a:pt x="1" y="5759"/>
                  </a:cubicBezTo>
                  <a:lnTo>
                    <a:pt x="1" y="8098"/>
                  </a:lnTo>
                  <a:cubicBezTo>
                    <a:pt x="524" y="8098"/>
                    <a:pt x="1063" y="8102"/>
                    <a:pt x="1612" y="8102"/>
                  </a:cubicBezTo>
                  <a:cubicBezTo>
                    <a:pt x="4539" y="8102"/>
                    <a:pt x="7743" y="7992"/>
                    <a:pt x="10216" y="6596"/>
                  </a:cubicBezTo>
                  <a:cubicBezTo>
                    <a:pt x="13130" y="4948"/>
                    <a:pt x="14131" y="1282"/>
                    <a:pt x="12316" y="207"/>
                  </a:cubicBezTo>
                  <a:cubicBezTo>
                    <a:pt x="12070" y="62"/>
                    <a:pt x="11780" y="1"/>
                    <a:pt x="11458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7"/>
            <p:cNvSpPr/>
            <p:nvPr/>
          </p:nvSpPr>
          <p:spPr>
            <a:xfrm>
              <a:off x="7811136" y="1500257"/>
              <a:ext cx="491265" cy="343965"/>
            </a:xfrm>
            <a:custGeom>
              <a:avLst/>
              <a:gdLst/>
              <a:ahLst/>
              <a:cxnLst/>
              <a:rect l="l" t="t" r="r" b="b"/>
              <a:pathLst>
                <a:path w="11136" h="7797" extrusionOk="0">
                  <a:moveTo>
                    <a:pt x="8466" y="0"/>
                  </a:moveTo>
                  <a:cubicBezTo>
                    <a:pt x="8178" y="0"/>
                    <a:pt x="7864" y="49"/>
                    <a:pt x="7534" y="130"/>
                  </a:cubicBezTo>
                  <a:cubicBezTo>
                    <a:pt x="7813" y="280"/>
                    <a:pt x="8050" y="528"/>
                    <a:pt x="8175" y="797"/>
                  </a:cubicBezTo>
                  <a:cubicBezTo>
                    <a:pt x="8401" y="1280"/>
                    <a:pt x="8108" y="1814"/>
                    <a:pt x="7828" y="2208"/>
                  </a:cubicBezTo>
                  <a:cubicBezTo>
                    <a:pt x="7530" y="2624"/>
                    <a:pt x="7171" y="3018"/>
                    <a:pt x="6807" y="3375"/>
                  </a:cubicBezTo>
                  <a:cubicBezTo>
                    <a:pt x="6381" y="3791"/>
                    <a:pt x="5893" y="4133"/>
                    <a:pt x="5412" y="4482"/>
                  </a:cubicBezTo>
                  <a:cubicBezTo>
                    <a:pt x="5159" y="4666"/>
                    <a:pt x="4908" y="4854"/>
                    <a:pt x="4662" y="5050"/>
                  </a:cubicBezTo>
                  <a:cubicBezTo>
                    <a:pt x="4469" y="5203"/>
                    <a:pt x="4273" y="5363"/>
                    <a:pt x="4041" y="5455"/>
                  </a:cubicBezTo>
                  <a:cubicBezTo>
                    <a:pt x="3819" y="5543"/>
                    <a:pt x="3544" y="5620"/>
                    <a:pt x="3279" y="5620"/>
                  </a:cubicBezTo>
                  <a:cubicBezTo>
                    <a:pt x="3080" y="5620"/>
                    <a:pt x="2888" y="5577"/>
                    <a:pt x="2728" y="5463"/>
                  </a:cubicBezTo>
                  <a:cubicBezTo>
                    <a:pt x="2561" y="5346"/>
                    <a:pt x="2466" y="5159"/>
                    <a:pt x="2379" y="4979"/>
                  </a:cubicBezTo>
                  <a:cubicBezTo>
                    <a:pt x="2308" y="4831"/>
                    <a:pt x="2242" y="4683"/>
                    <a:pt x="2184" y="4531"/>
                  </a:cubicBezTo>
                  <a:cubicBezTo>
                    <a:pt x="2040" y="4151"/>
                    <a:pt x="1928" y="3761"/>
                    <a:pt x="1796" y="3377"/>
                  </a:cubicBezTo>
                  <a:cubicBezTo>
                    <a:pt x="1659" y="2975"/>
                    <a:pt x="1509" y="2568"/>
                    <a:pt x="1292" y="2199"/>
                  </a:cubicBezTo>
                  <a:cubicBezTo>
                    <a:pt x="1182" y="2010"/>
                    <a:pt x="1047" y="1823"/>
                    <a:pt x="881" y="1679"/>
                  </a:cubicBezTo>
                  <a:cubicBezTo>
                    <a:pt x="582" y="1691"/>
                    <a:pt x="288" y="1705"/>
                    <a:pt x="1" y="1720"/>
                  </a:cubicBezTo>
                  <a:cubicBezTo>
                    <a:pt x="212" y="1989"/>
                    <a:pt x="389" y="2282"/>
                    <a:pt x="510" y="2603"/>
                  </a:cubicBezTo>
                  <a:cubicBezTo>
                    <a:pt x="588" y="2808"/>
                    <a:pt x="658" y="3030"/>
                    <a:pt x="685" y="3248"/>
                  </a:cubicBezTo>
                  <a:cubicBezTo>
                    <a:pt x="714" y="3468"/>
                    <a:pt x="626" y="3685"/>
                    <a:pt x="682" y="3904"/>
                  </a:cubicBezTo>
                  <a:cubicBezTo>
                    <a:pt x="724" y="4073"/>
                    <a:pt x="815" y="4223"/>
                    <a:pt x="857" y="4391"/>
                  </a:cubicBezTo>
                  <a:cubicBezTo>
                    <a:pt x="904" y="4579"/>
                    <a:pt x="914" y="4779"/>
                    <a:pt x="977" y="4962"/>
                  </a:cubicBezTo>
                  <a:cubicBezTo>
                    <a:pt x="1116" y="5370"/>
                    <a:pt x="1398" y="5720"/>
                    <a:pt x="1565" y="6118"/>
                  </a:cubicBezTo>
                  <a:cubicBezTo>
                    <a:pt x="1692" y="6421"/>
                    <a:pt x="1805" y="6734"/>
                    <a:pt x="1991" y="7006"/>
                  </a:cubicBezTo>
                  <a:cubicBezTo>
                    <a:pt x="2194" y="7305"/>
                    <a:pt x="2486" y="7505"/>
                    <a:pt x="2820" y="7637"/>
                  </a:cubicBezTo>
                  <a:cubicBezTo>
                    <a:pt x="3064" y="7735"/>
                    <a:pt x="3321" y="7781"/>
                    <a:pt x="3582" y="7797"/>
                  </a:cubicBezTo>
                  <a:cubicBezTo>
                    <a:pt x="4881" y="7581"/>
                    <a:pt x="6124" y="7215"/>
                    <a:pt x="7222" y="6595"/>
                  </a:cubicBezTo>
                  <a:cubicBezTo>
                    <a:pt x="10135" y="4947"/>
                    <a:pt x="11136" y="1281"/>
                    <a:pt x="9321" y="206"/>
                  </a:cubicBezTo>
                  <a:cubicBezTo>
                    <a:pt x="9076" y="61"/>
                    <a:pt x="8787" y="0"/>
                    <a:pt x="8466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7"/>
            <p:cNvSpPr/>
            <p:nvPr/>
          </p:nvSpPr>
          <p:spPr>
            <a:xfrm>
              <a:off x="7501017" y="1149201"/>
              <a:ext cx="251058" cy="424298"/>
            </a:xfrm>
            <a:custGeom>
              <a:avLst/>
              <a:gdLst/>
              <a:ahLst/>
              <a:cxnLst/>
              <a:rect l="l" t="t" r="r" b="b"/>
              <a:pathLst>
                <a:path w="5691" h="9618" extrusionOk="0">
                  <a:moveTo>
                    <a:pt x="1314" y="0"/>
                  </a:moveTo>
                  <a:cubicBezTo>
                    <a:pt x="1289" y="0"/>
                    <a:pt x="1263" y="13"/>
                    <a:pt x="1251" y="40"/>
                  </a:cubicBezTo>
                  <a:lnTo>
                    <a:pt x="1" y="2570"/>
                  </a:lnTo>
                  <a:lnTo>
                    <a:pt x="4390" y="9617"/>
                  </a:lnTo>
                  <a:lnTo>
                    <a:pt x="5680" y="7010"/>
                  </a:lnTo>
                  <a:cubicBezTo>
                    <a:pt x="5690" y="6988"/>
                    <a:pt x="5689" y="6961"/>
                    <a:pt x="5676" y="6940"/>
                  </a:cubicBezTo>
                  <a:lnTo>
                    <a:pt x="1375" y="34"/>
                  </a:lnTo>
                  <a:cubicBezTo>
                    <a:pt x="1361" y="11"/>
                    <a:pt x="1338" y="0"/>
                    <a:pt x="1314" y="0"/>
                  </a:cubicBezTo>
                  <a:close/>
                </a:path>
              </a:pathLst>
            </a:custGeom>
            <a:solidFill>
              <a:srgbClr val="EDBB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7"/>
            <p:cNvSpPr/>
            <p:nvPr/>
          </p:nvSpPr>
          <p:spPr>
            <a:xfrm>
              <a:off x="7501017" y="1149201"/>
              <a:ext cx="251058" cy="424298"/>
            </a:xfrm>
            <a:custGeom>
              <a:avLst/>
              <a:gdLst/>
              <a:ahLst/>
              <a:cxnLst/>
              <a:rect l="l" t="t" r="r" b="b"/>
              <a:pathLst>
                <a:path w="5691" h="9618" extrusionOk="0">
                  <a:moveTo>
                    <a:pt x="1314" y="0"/>
                  </a:moveTo>
                  <a:cubicBezTo>
                    <a:pt x="1289" y="0"/>
                    <a:pt x="1263" y="13"/>
                    <a:pt x="1251" y="40"/>
                  </a:cubicBezTo>
                  <a:lnTo>
                    <a:pt x="1" y="2570"/>
                  </a:lnTo>
                  <a:lnTo>
                    <a:pt x="4390" y="9617"/>
                  </a:lnTo>
                  <a:lnTo>
                    <a:pt x="5680" y="7010"/>
                  </a:lnTo>
                  <a:cubicBezTo>
                    <a:pt x="5690" y="6988"/>
                    <a:pt x="5689" y="6961"/>
                    <a:pt x="5676" y="6940"/>
                  </a:cubicBezTo>
                  <a:lnTo>
                    <a:pt x="1375" y="34"/>
                  </a:lnTo>
                  <a:cubicBezTo>
                    <a:pt x="1361" y="11"/>
                    <a:pt x="1338" y="0"/>
                    <a:pt x="13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7"/>
            <p:cNvSpPr/>
            <p:nvPr/>
          </p:nvSpPr>
          <p:spPr>
            <a:xfrm>
              <a:off x="7507722" y="1148804"/>
              <a:ext cx="81701" cy="119684"/>
            </a:xfrm>
            <a:custGeom>
              <a:avLst/>
              <a:gdLst/>
              <a:ahLst/>
              <a:cxnLst/>
              <a:rect l="l" t="t" r="r" b="b"/>
              <a:pathLst>
                <a:path w="1852" h="2713" extrusionOk="0">
                  <a:moveTo>
                    <a:pt x="1852" y="1"/>
                  </a:moveTo>
                  <a:lnTo>
                    <a:pt x="1280" y="127"/>
                  </a:lnTo>
                  <a:lnTo>
                    <a:pt x="1" y="2713"/>
                  </a:lnTo>
                  <a:lnTo>
                    <a:pt x="340" y="2674"/>
                  </a:lnTo>
                  <a:cubicBezTo>
                    <a:pt x="340" y="2674"/>
                    <a:pt x="971" y="2215"/>
                    <a:pt x="1436" y="1400"/>
                  </a:cubicBezTo>
                  <a:cubicBezTo>
                    <a:pt x="1769" y="815"/>
                    <a:pt x="1852" y="1"/>
                    <a:pt x="18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7"/>
            <p:cNvSpPr/>
            <p:nvPr/>
          </p:nvSpPr>
          <p:spPr>
            <a:xfrm>
              <a:off x="7522721" y="1148759"/>
              <a:ext cx="251764" cy="415431"/>
            </a:xfrm>
            <a:custGeom>
              <a:avLst/>
              <a:gdLst/>
              <a:ahLst/>
              <a:cxnLst/>
              <a:rect l="l" t="t" r="r" b="b"/>
              <a:pathLst>
                <a:path w="5707" h="9417" extrusionOk="0">
                  <a:moveTo>
                    <a:pt x="1512" y="1"/>
                  </a:moveTo>
                  <a:cubicBezTo>
                    <a:pt x="1512" y="1"/>
                    <a:pt x="1429" y="815"/>
                    <a:pt x="1096" y="1400"/>
                  </a:cubicBezTo>
                  <a:cubicBezTo>
                    <a:pt x="631" y="2214"/>
                    <a:pt x="0" y="2673"/>
                    <a:pt x="0" y="2673"/>
                  </a:cubicBezTo>
                  <a:lnTo>
                    <a:pt x="4195" y="9416"/>
                  </a:lnTo>
                  <a:cubicBezTo>
                    <a:pt x="4195" y="9416"/>
                    <a:pt x="4825" y="8959"/>
                    <a:pt x="5290" y="8145"/>
                  </a:cubicBezTo>
                  <a:cubicBezTo>
                    <a:pt x="5624" y="7559"/>
                    <a:pt x="5707" y="6745"/>
                    <a:pt x="5707" y="6745"/>
                  </a:cubicBezTo>
                  <a:lnTo>
                    <a:pt x="1512" y="1"/>
                  </a:lnTo>
                  <a:close/>
                </a:path>
              </a:pathLst>
            </a:custGeom>
            <a:solidFill>
              <a:srgbClr val="F9F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7"/>
            <p:cNvSpPr/>
            <p:nvPr/>
          </p:nvSpPr>
          <p:spPr>
            <a:xfrm>
              <a:off x="7522721" y="1148759"/>
              <a:ext cx="251764" cy="415431"/>
            </a:xfrm>
            <a:custGeom>
              <a:avLst/>
              <a:gdLst/>
              <a:ahLst/>
              <a:cxnLst/>
              <a:rect l="l" t="t" r="r" b="b"/>
              <a:pathLst>
                <a:path w="5707" h="9417" extrusionOk="0">
                  <a:moveTo>
                    <a:pt x="1512" y="1"/>
                  </a:moveTo>
                  <a:cubicBezTo>
                    <a:pt x="1512" y="1"/>
                    <a:pt x="1429" y="815"/>
                    <a:pt x="1096" y="1400"/>
                  </a:cubicBezTo>
                  <a:cubicBezTo>
                    <a:pt x="631" y="2214"/>
                    <a:pt x="0" y="2673"/>
                    <a:pt x="0" y="2673"/>
                  </a:cubicBezTo>
                  <a:lnTo>
                    <a:pt x="4195" y="9416"/>
                  </a:lnTo>
                  <a:cubicBezTo>
                    <a:pt x="4195" y="9416"/>
                    <a:pt x="4825" y="8959"/>
                    <a:pt x="5290" y="8145"/>
                  </a:cubicBezTo>
                  <a:cubicBezTo>
                    <a:pt x="5624" y="7559"/>
                    <a:pt x="5707" y="6745"/>
                    <a:pt x="5707" y="6745"/>
                  </a:cubicBezTo>
                  <a:lnTo>
                    <a:pt x="1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7"/>
            <p:cNvSpPr/>
            <p:nvPr/>
          </p:nvSpPr>
          <p:spPr>
            <a:xfrm>
              <a:off x="7522721" y="1207784"/>
              <a:ext cx="251764" cy="356449"/>
            </a:xfrm>
            <a:custGeom>
              <a:avLst/>
              <a:gdLst/>
              <a:ahLst/>
              <a:cxnLst/>
              <a:rect l="l" t="t" r="r" b="b"/>
              <a:pathLst>
                <a:path w="5707" h="8080" extrusionOk="0">
                  <a:moveTo>
                    <a:pt x="2343" y="0"/>
                  </a:moveTo>
                  <a:cubicBezTo>
                    <a:pt x="2305" y="52"/>
                    <a:pt x="2246" y="84"/>
                    <a:pt x="2183" y="107"/>
                  </a:cubicBezTo>
                  <a:cubicBezTo>
                    <a:pt x="2007" y="171"/>
                    <a:pt x="1818" y="209"/>
                    <a:pt x="1638" y="260"/>
                  </a:cubicBezTo>
                  <a:cubicBezTo>
                    <a:pt x="1348" y="340"/>
                    <a:pt x="1055" y="424"/>
                    <a:pt x="777" y="541"/>
                  </a:cubicBezTo>
                  <a:cubicBezTo>
                    <a:pt x="387" y="1054"/>
                    <a:pt x="0" y="1335"/>
                    <a:pt x="0" y="1336"/>
                  </a:cubicBezTo>
                  <a:lnTo>
                    <a:pt x="4195" y="8079"/>
                  </a:lnTo>
                  <a:cubicBezTo>
                    <a:pt x="4195" y="8079"/>
                    <a:pt x="4825" y="7621"/>
                    <a:pt x="5290" y="6807"/>
                  </a:cubicBezTo>
                  <a:cubicBezTo>
                    <a:pt x="5624" y="6221"/>
                    <a:pt x="5707" y="5407"/>
                    <a:pt x="5707" y="5407"/>
                  </a:cubicBezTo>
                  <a:lnTo>
                    <a:pt x="2343" y="0"/>
                  </a:ln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7"/>
            <p:cNvSpPr/>
            <p:nvPr/>
          </p:nvSpPr>
          <p:spPr>
            <a:xfrm>
              <a:off x="7534234" y="1216253"/>
              <a:ext cx="163226" cy="40630"/>
            </a:xfrm>
            <a:custGeom>
              <a:avLst/>
              <a:gdLst/>
              <a:ahLst/>
              <a:cxnLst/>
              <a:rect l="l" t="t" r="r" b="b"/>
              <a:pathLst>
                <a:path w="3700" h="921" extrusionOk="0">
                  <a:moveTo>
                    <a:pt x="3032" y="1"/>
                  </a:moveTo>
                  <a:cubicBezTo>
                    <a:pt x="1127" y="1"/>
                    <a:pt x="1" y="921"/>
                    <a:pt x="1" y="921"/>
                  </a:cubicBezTo>
                  <a:lnTo>
                    <a:pt x="3700" y="782"/>
                  </a:lnTo>
                  <a:lnTo>
                    <a:pt x="3182" y="3"/>
                  </a:lnTo>
                  <a:cubicBezTo>
                    <a:pt x="3131" y="1"/>
                    <a:pt x="3081" y="1"/>
                    <a:pt x="30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7"/>
            <p:cNvSpPr/>
            <p:nvPr/>
          </p:nvSpPr>
          <p:spPr>
            <a:xfrm>
              <a:off x="7674472" y="1216342"/>
              <a:ext cx="22984" cy="34719"/>
            </a:xfrm>
            <a:custGeom>
              <a:avLst/>
              <a:gdLst/>
              <a:ahLst/>
              <a:cxnLst/>
              <a:rect l="l" t="t" r="r" b="b"/>
              <a:pathLst>
                <a:path w="521" h="787" extrusionOk="0">
                  <a:moveTo>
                    <a:pt x="1" y="1"/>
                  </a:moveTo>
                  <a:lnTo>
                    <a:pt x="346" y="786"/>
                  </a:lnTo>
                  <a:lnTo>
                    <a:pt x="521" y="7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7"/>
            <p:cNvSpPr/>
            <p:nvPr/>
          </p:nvSpPr>
          <p:spPr>
            <a:xfrm>
              <a:off x="7674472" y="1216342"/>
              <a:ext cx="22984" cy="34719"/>
            </a:xfrm>
            <a:custGeom>
              <a:avLst/>
              <a:gdLst/>
              <a:ahLst/>
              <a:cxnLst/>
              <a:rect l="l" t="t" r="r" b="b"/>
              <a:pathLst>
                <a:path w="521" h="787" extrusionOk="0">
                  <a:moveTo>
                    <a:pt x="1" y="1"/>
                  </a:moveTo>
                  <a:lnTo>
                    <a:pt x="346" y="786"/>
                  </a:lnTo>
                  <a:lnTo>
                    <a:pt x="521" y="7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7"/>
            <p:cNvSpPr/>
            <p:nvPr/>
          </p:nvSpPr>
          <p:spPr>
            <a:xfrm>
              <a:off x="7674472" y="1216342"/>
              <a:ext cx="22984" cy="34719"/>
            </a:xfrm>
            <a:custGeom>
              <a:avLst/>
              <a:gdLst/>
              <a:ahLst/>
              <a:cxnLst/>
              <a:rect l="l" t="t" r="r" b="b"/>
              <a:pathLst>
                <a:path w="521" h="787" extrusionOk="0">
                  <a:moveTo>
                    <a:pt x="1" y="1"/>
                  </a:moveTo>
                  <a:lnTo>
                    <a:pt x="346" y="786"/>
                  </a:lnTo>
                  <a:lnTo>
                    <a:pt x="521" y="7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7"/>
            <p:cNvSpPr/>
            <p:nvPr/>
          </p:nvSpPr>
          <p:spPr>
            <a:xfrm>
              <a:off x="7533440" y="1236237"/>
              <a:ext cx="348950" cy="329892"/>
            </a:xfrm>
            <a:custGeom>
              <a:avLst/>
              <a:gdLst/>
              <a:ahLst/>
              <a:cxnLst/>
              <a:rect l="l" t="t" r="r" b="b"/>
              <a:pathLst>
                <a:path w="7910" h="7478" extrusionOk="0">
                  <a:moveTo>
                    <a:pt x="3512" y="1"/>
                  </a:moveTo>
                  <a:cubicBezTo>
                    <a:pt x="3508" y="1"/>
                    <a:pt x="3503" y="1"/>
                    <a:pt x="3498" y="1"/>
                  </a:cubicBezTo>
                  <a:lnTo>
                    <a:pt x="1" y="428"/>
                  </a:lnTo>
                  <a:lnTo>
                    <a:pt x="4389" y="7477"/>
                  </a:lnTo>
                  <a:lnTo>
                    <a:pt x="7777" y="7065"/>
                  </a:lnTo>
                  <a:cubicBezTo>
                    <a:pt x="7864" y="7055"/>
                    <a:pt x="7910" y="6958"/>
                    <a:pt x="7863" y="6882"/>
                  </a:cubicBezTo>
                  <a:lnTo>
                    <a:pt x="3614" y="57"/>
                  </a:lnTo>
                  <a:cubicBezTo>
                    <a:pt x="3593" y="21"/>
                    <a:pt x="3554" y="1"/>
                    <a:pt x="3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7"/>
            <p:cNvSpPr/>
            <p:nvPr/>
          </p:nvSpPr>
          <p:spPr>
            <a:xfrm>
              <a:off x="7650518" y="1430866"/>
              <a:ext cx="231868" cy="135257"/>
            </a:xfrm>
            <a:custGeom>
              <a:avLst/>
              <a:gdLst/>
              <a:ahLst/>
              <a:cxnLst/>
              <a:rect l="l" t="t" r="r" b="b"/>
              <a:pathLst>
                <a:path w="5256" h="3066" extrusionOk="0">
                  <a:moveTo>
                    <a:pt x="3672" y="1"/>
                  </a:moveTo>
                  <a:cubicBezTo>
                    <a:pt x="3669" y="5"/>
                    <a:pt x="3668" y="9"/>
                    <a:pt x="3666" y="11"/>
                  </a:cubicBezTo>
                  <a:cubicBezTo>
                    <a:pt x="3547" y="164"/>
                    <a:pt x="3356" y="226"/>
                    <a:pt x="3176" y="270"/>
                  </a:cubicBezTo>
                  <a:cubicBezTo>
                    <a:pt x="2889" y="341"/>
                    <a:pt x="2589" y="368"/>
                    <a:pt x="2306" y="457"/>
                  </a:cubicBezTo>
                  <a:cubicBezTo>
                    <a:pt x="2096" y="521"/>
                    <a:pt x="1892" y="629"/>
                    <a:pt x="1831" y="856"/>
                  </a:cubicBezTo>
                  <a:cubicBezTo>
                    <a:pt x="1770" y="1092"/>
                    <a:pt x="1828" y="1360"/>
                    <a:pt x="1862" y="1595"/>
                  </a:cubicBezTo>
                  <a:cubicBezTo>
                    <a:pt x="1865" y="1611"/>
                    <a:pt x="1855" y="1626"/>
                    <a:pt x="1839" y="1626"/>
                  </a:cubicBezTo>
                  <a:cubicBezTo>
                    <a:pt x="1837" y="1626"/>
                    <a:pt x="1835" y="1625"/>
                    <a:pt x="1833" y="1625"/>
                  </a:cubicBezTo>
                  <a:cubicBezTo>
                    <a:pt x="1533" y="1561"/>
                    <a:pt x="1261" y="1402"/>
                    <a:pt x="1014" y="1224"/>
                  </a:cubicBezTo>
                  <a:cubicBezTo>
                    <a:pt x="642" y="953"/>
                    <a:pt x="310" y="627"/>
                    <a:pt x="1" y="280"/>
                  </a:cubicBezTo>
                  <a:lnTo>
                    <a:pt x="1" y="280"/>
                  </a:lnTo>
                  <a:lnTo>
                    <a:pt x="1734" y="3065"/>
                  </a:lnTo>
                  <a:lnTo>
                    <a:pt x="5122" y="2653"/>
                  </a:lnTo>
                  <a:cubicBezTo>
                    <a:pt x="5210" y="2643"/>
                    <a:pt x="5256" y="2546"/>
                    <a:pt x="5210" y="2471"/>
                  </a:cubicBezTo>
                  <a:lnTo>
                    <a:pt x="3672" y="1"/>
                  </a:ln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7"/>
            <p:cNvSpPr/>
            <p:nvPr/>
          </p:nvSpPr>
          <p:spPr>
            <a:xfrm>
              <a:off x="7501061" y="1255117"/>
              <a:ext cx="226001" cy="319657"/>
            </a:xfrm>
            <a:custGeom>
              <a:avLst/>
              <a:gdLst/>
              <a:ahLst/>
              <a:cxnLst/>
              <a:rect l="l" t="t" r="r" b="b"/>
              <a:pathLst>
                <a:path w="5123" h="7246" extrusionOk="0">
                  <a:moveTo>
                    <a:pt x="733" y="1"/>
                  </a:moveTo>
                  <a:cubicBezTo>
                    <a:pt x="733" y="1"/>
                    <a:pt x="480" y="194"/>
                    <a:pt x="184" y="194"/>
                  </a:cubicBezTo>
                  <a:cubicBezTo>
                    <a:pt x="124" y="194"/>
                    <a:pt x="62" y="186"/>
                    <a:pt x="1" y="167"/>
                  </a:cubicBezTo>
                  <a:lnTo>
                    <a:pt x="1" y="167"/>
                  </a:lnTo>
                  <a:lnTo>
                    <a:pt x="4389" y="7216"/>
                  </a:lnTo>
                  <a:cubicBezTo>
                    <a:pt x="4458" y="7237"/>
                    <a:pt x="4525" y="7246"/>
                    <a:pt x="4588" y="7246"/>
                  </a:cubicBezTo>
                  <a:cubicBezTo>
                    <a:pt x="4892" y="7246"/>
                    <a:pt x="5122" y="7050"/>
                    <a:pt x="5122" y="7050"/>
                  </a:cubicBezTo>
                  <a:lnTo>
                    <a:pt x="733" y="1"/>
                  </a:lnTo>
                  <a:close/>
                </a:path>
              </a:pathLst>
            </a:custGeom>
            <a:solidFill>
              <a:srgbClr val="EDBB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7"/>
            <p:cNvSpPr/>
            <p:nvPr/>
          </p:nvSpPr>
          <p:spPr>
            <a:xfrm>
              <a:off x="7501061" y="1255117"/>
              <a:ext cx="226001" cy="319657"/>
            </a:xfrm>
            <a:custGeom>
              <a:avLst/>
              <a:gdLst/>
              <a:ahLst/>
              <a:cxnLst/>
              <a:rect l="l" t="t" r="r" b="b"/>
              <a:pathLst>
                <a:path w="5123" h="7246" extrusionOk="0">
                  <a:moveTo>
                    <a:pt x="733" y="1"/>
                  </a:moveTo>
                  <a:cubicBezTo>
                    <a:pt x="733" y="1"/>
                    <a:pt x="480" y="194"/>
                    <a:pt x="184" y="194"/>
                  </a:cubicBezTo>
                  <a:cubicBezTo>
                    <a:pt x="124" y="194"/>
                    <a:pt x="62" y="186"/>
                    <a:pt x="1" y="167"/>
                  </a:cubicBezTo>
                  <a:lnTo>
                    <a:pt x="1" y="167"/>
                  </a:lnTo>
                  <a:lnTo>
                    <a:pt x="4389" y="7216"/>
                  </a:lnTo>
                  <a:cubicBezTo>
                    <a:pt x="4458" y="7237"/>
                    <a:pt x="4525" y="7246"/>
                    <a:pt x="4588" y="7246"/>
                  </a:cubicBezTo>
                  <a:cubicBezTo>
                    <a:pt x="4892" y="7246"/>
                    <a:pt x="5122" y="7050"/>
                    <a:pt x="5122" y="7050"/>
                  </a:cubicBezTo>
                  <a:lnTo>
                    <a:pt x="7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7"/>
            <p:cNvSpPr/>
            <p:nvPr/>
          </p:nvSpPr>
          <p:spPr>
            <a:xfrm>
              <a:off x="7531191" y="1255117"/>
              <a:ext cx="195915" cy="319657"/>
            </a:xfrm>
            <a:custGeom>
              <a:avLst/>
              <a:gdLst/>
              <a:ahLst/>
              <a:cxnLst/>
              <a:rect l="l" t="t" r="r" b="b"/>
              <a:pathLst>
                <a:path w="4441" h="7246" extrusionOk="0">
                  <a:moveTo>
                    <a:pt x="52" y="1"/>
                  </a:moveTo>
                  <a:cubicBezTo>
                    <a:pt x="52" y="1"/>
                    <a:pt x="32" y="15"/>
                    <a:pt x="0" y="35"/>
                  </a:cubicBezTo>
                  <a:cubicBezTo>
                    <a:pt x="83" y="469"/>
                    <a:pt x="325" y="857"/>
                    <a:pt x="570" y="1217"/>
                  </a:cubicBezTo>
                  <a:cubicBezTo>
                    <a:pt x="821" y="1584"/>
                    <a:pt x="1069" y="1946"/>
                    <a:pt x="1289" y="2331"/>
                  </a:cubicBezTo>
                  <a:cubicBezTo>
                    <a:pt x="1752" y="3138"/>
                    <a:pt x="2171" y="4002"/>
                    <a:pt x="2338" y="4924"/>
                  </a:cubicBezTo>
                  <a:cubicBezTo>
                    <a:pt x="2344" y="4963"/>
                    <a:pt x="2347" y="5004"/>
                    <a:pt x="2355" y="5044"/>
                  </a:cubicBezTo>
                  <a:lnTo>
                    <a:pt x="3708" y="7216"/>
                  </a:lnTo>
                  <a:cubicBezTo>
                    <a:pt x="3777" y="7237"/>
                    <a:pt x="3843" y="7246"/>
                    <a:pt x="3907" y="7246"/>
                  </a:cubicBezTo>
                  <a:cubicBezTo>
                    <a:pt x="4210" y="7246"/>
                    <a:pt x="4440" y="7050"/>
                    <a:pt x="4440" y="7050"/>
                  </a:cubicBezTo>
                  <a:lnTo>
                    <a:pt x="52" y="1"/>
                  </a:ln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7"/>
            <p:cNvSpPr/>
            <p:nvPr/>
          </p:nvSpPr>
          <p:spPr>
            <a:xfrm>
              <a:off x="7633579" y="1415956"/>
              <a:ext cx="93480" cy="158814"/>
            </a:xfrm>
            <a:custGeom>
              <a:avLst/>
              <a:gdLst/>
              <a:ahLst/>
              <a:cxnLst/>
              <a:rect l="l" t="t" r="r" b="b"/>
              <a:pathLst>
                <a:path w="2119" h="3600" extrusionOk="0">
                  <a:moveTo>
                    <a:pt x="0" y="0"/>
                  </a:moveTo>
                  <a:lnTo>
                    <a:pt x="0" y="0"/>
                  </a:lnTo>
                  <a:cubicBezTo>
                    <a:pt x="165" y="586"/>
                    <a:pt x="263" y="1193"/>
                    <a:pt x="305" y="1800"/>
                  </a:cubicBezTo>
                  <a:cubicBezTo>
                    <a:pt x="306" y="1814"/>
                    <a:pt x="306" y="1825"/>
                    <a:pt x="306" y="1837"/>
                  </a:cubicBezTo>
                  <a:lnTo>
                    <a:pt x="1385" y="3570"/>
                  </a:lnTo>
                  <a:cubicBezTo>
                    <a:pt x="1453" y="3591"/>
                    <a:pt x="1520" y="3600"/>
                    <a:pt x="1584" y="3600"/>
                  </a:cubicBezTo>
                  <a:cubicBezTo>
                    <a:pt x="1888" y="3600"/>
                    <a:pt x="2118" y="3403"/>
                    <a:pt x="2118" y="34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7"/>
            <p:cNvSpPr/>
            <p:nvPr/>
          </p:nvSpPr>
          <p:spPr>
            <a:xfrm>
              <a:off x="7925655" y="689978"/>
              <a:ext cx="699399" cy="805672"/>
            </a:xfrm>
            <a:custGeom>
              <a:avLst/>
              <a:gdLst/>
              <a:ahLst/>
              <a:cxnLst/>
              <a:rect l="l" t="t" r="r" b="b"/>
              <a:pathLst>
                <a:path w="15854" h="18263" extrusionOk="0">
                  <a:moveTo>
                    <a:pt x="7928" y="0"/>
                  </a:moveTo>
                  <a:cubicBezTo>
                    <a:pt x="3551" y="0"/>
                    <a:pt x="3" y="3548"/>
                    <a:pt x="3" y="7925"/>
                  </a:cubicBezTo>
                  <a:lnTo>
                    <a:pt x="3" y="14127"/>
                  </a:lnTo>
                  <a:cubicBezTo>
                    <a:pt x="1" y="16411"/>
                    <a:pt x="1853" y="18262"/>
                    <a:pt x="4137" y="18262"/>
                  </a:cubicBezTo>
                  <a:lnTo>
                    <a:pt x="7238" y="18262"/>
                  </a:lnTo>
                  <a:lnTo>
                    <a:pt x="10570" y="17463"/>
                  </a:lnTo>
                  <a:cubicBezTo>
                    <a:pt x="13669" y="16720"/>
                    <a:pt x="15853" y="13948"/>
                    <a:pt x="15853" y="10761"/>
                  </a:cubicBezTo>
                  <a:lnTo>
                    <a:pt x="15853" y="7925"/>
                  </a:lnTo>
                  <a:cubicBezTo>
                    <a:pt x="15853" y="3548"/>
                    <a:pt x="12305" y="0"/>
                    <a:pt x="7928" y="0"/>
                  </a:cubicBezTo>
                  <a:close/>
                </a:path>
              </a:pathLst>
            </a:custGeom>
            <a:solidFill>
              <a:srgbClr val="F8E6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7"/>
            <p:cNvSpPr/>
            <p:nvPr/>
          </p:nvSpPr>
          <p:spPr>
            <a:xfrm>
              <a:off x="7925788" y="689889"/>
              <a:ext cx="699267" cy="805672"/>
            </a:xfrm>
            <a:custGeom>
              <a:avLst/>
              <a:gdLst/>
              <a:ahLst/>
              <a:cxnLst/>
              <a:rect l="l" t="t" r="r" b="b"/>
              <a:pathLst>
                <a:path w="15851" h="18263" extrusionOk="0">
                  <a:moveTo>
                    <a:pt x="7925" y="0"/>
                  </a:moveTo>
                  <a:cubicBezTo>
                    <a:pt x="3548" y="0"/>
                    <a:pt x="0" y="3549"/>
                    <a:pt x="0" y="7926"/>
                  </a:cubicBezTo>
                  <a:lnTo>
                    <a:pt x="0" y="10193"/>
                  </a:lnTo>
                  <a:cubicBezTo>
                    <a:pt x="486" y="10110"/>
                    <a:pt x="931" y="9791"/>
                    <a:pt x="1356" y="9562"/>
                  </a:cubicBezTo>
                  <a:cubicBezTo>
                    <a:pt x="1552" y="9455"/>
                    <a:pt x="1742" y="9329"/>
                    <a:pt x="1950" y="9249"/>
                  </a:cubicBezTo>
                  <a:cubicBezTo>
                    <a:pt x="2097" y="9193"/>
                    <a:pt x="2241" y="9179"/>
                    <a:pt x="2391" y="9179"/>
                  </a:cubicBezTo>
                  <a:cubicBezTo>
                    <a:pt x="2455" y="9179"/>
                    <a:pt x="2519" y="9181"/>
                    <a:pt x="2585" y="9184"/>
                  </a:cubicBezTo>
                  <a:cubicBezTo>
                    <a:pt x="2617" y="9185"/>
                    <a:pt x="2648" y="9186"/>
                    <a:pt x="2680" y="9186"/>
                  </a:cubicBezTo>
                  <a:cubicBezTo>
                    <a:pt x="3175" y="9186"/>
                    <a:pt x="3671" y="9049"/>
                    <a:pt x="4131" y="8880"/>
                  </a:cubicBezTo>
                  <a:cubicBezTo>
                    <a:pt x="4640" y="8692"/>
                    <a:pt x="5128" y="8449"/>
                    <a:pt x="5601" y="8182"/>
                  </a:cubicBezTo>
                  <a:cubicBezTo>
                    <a:pt x="6105" y="7898"/>
                    <a:pt x="6501" y="7489"/>
                    <a:pt x="6894" y="7069"/>
                  </a:cubicBezTo>
                  <a:cubicBezTo>
                    <a:pt x="6898" y="7065"/>
                    <a:pt x="6904" y="7063"/>
                    <a:pt x="6910" y="7063"/>
                  </a:cubicBezTo>
                  <a:cubicBezTo>
                    <a:pt x="6921" y="7063"/>
                    <a:pt x="6932" y="7069"/>
                    <a:pt x="6935" y="7080"/>
                  </a:cubicBezTo>
                  <a:cubicBezTo>
                    <a:pt x="6974" y="7256"/>
                    <a:pt x="7003" y="7435"/>
                    <a:pt x="7028" y="7615"/>
                  </a:cubicBezTo>
                  <a:cubicBezTo>
                    <a:pt x="7077" y="7961"/>
                    <a:pt x="7116" y="8313"/>
                    <a:pt x="7228" y="8646"/>
                  </a:cubicBezTo>
                  <a:cubicBezTo>
                    <a:pt x="7283" y="8812"/>
                    <a:pt x="7352" y="8977"/>
                    <a:pt x="7468" y="9111"/>
                  </a:cubicBezTo>
                  <a:cubicBezTo>
                    <a:pt x="7562" y="9217"/>
                    <a:pt x="7671" y="9310"/>
                    <a:pt x="7774" y="9408"/>
                  </a:cubicBezTo>
                  <a:cubicBezTo>
                    <a:pt x="7918" y="9545"/>
                    <a:pt x="8081" y="9695"/>
                    <a:pt x="8066" y="9910"/>
                  </a:cubicBezTo>
                  <a:cubicBezTo>
                    <a:pt x="8050" y="10159"/>
                    <a:pt x="7923" y="10401"/>
                    <a:pt x="7830" y="10629"/>
                  </a:cubicBezTo>
                  <a:cubicBezTo>
                    <a:pt x="7703" y="10941"/>
                    <a:pt x="7646" y="11301"/>
                    <a:pt x="7618" y="11635"/>
                  </a:cubicBezTo>
                  <a:cubicBezTo>
                    <a:pt x="7601" y="11833"/>
                    <a:pt x="7601" y="12029"/>
                    <a:pt x="7625" y="12226"/>
                  </a:cubicBezTo>
                  <a:cubicBezTo>
                    <a:pt x="7645" y="12381"/>
                    <a:pt x="7666" y="12539"/>
                    <a:pt x="7750" y="12675"/>
                  </a:cubicBezTo>
                  <a:cubicBezTo>
                    <a:pt x="7864" y="12859"/>
                    <a:pt x="8061" y="12977"/>
                    <a:pt x="8155" y="13174"/>
                  </a:cubicBezTo>
                  <a:cubicBezTo>
                    <a:pt x="8235" y="13350"/>
                    <a:pt x="8241" y="13549"/>
                    <a:pt x="8217" y="13735"/>
                  </a:cubicBezTo>
                  <a:cubicBezTo>
                    <a:pt x="8150" y="14225"/>
                    <a:pt x="7908" y="14690"/>
                    <a:pt x="7662" y="15111"/>
                  </a:cubicBezTo>
                  <a:cubicBezTo>
                    <a:pt x="7418" y="15528"/>
                    <a:pt x="7143" y="15929"/>
                    <a:pt x="6848" y="16312"/>
                  </a:cubicBezTo>
                  <a:cubicBezTo>
                    <a:pt x="6462" y="16814"/>
                    <a:pt x="6038" y="17297"/>
                    <a:pt x="5523" y="17670"/>
                  </a:cubicBezTo>
                  <a:cubicBezTo>
                    <a:pt x="5104" y="17973"/>
                    <a:pt x="4635" y="18171"/>
                    <a:pt x="4135" y="18262"/>
                  </a:cubicBezTo>
                  <a:lnTo>
                    <a:pt x="7235" y="18262"/>
                  </a:lnTo>
                  <a:lnTo>
                    <a:pt x="10567" y="17463"/>
                  </a:lnTo>
                  <a:cubicBezTo>
                    <a:pt x="13666" y="16719"/>
                    <a:pt x="15850" y="13947"/>
                    <a:pt x="15850" y="10761"/>
                  </a:cubicBezTo>
                  <a:lnTo>
                    <a:pt x="15850" y="7925"/>
                  </a:lnTo>
                  <a:cubicBezTo>
                    <a:pt x="15850" y="3549"/>
                    <a:pt x="12302" y="0"/>
                    <a:pt x="7925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7"/>
            <p:cNvSpPr/>
            <p:nvPr/>
          </p:nvSpPr>
          <p:spPr>
            <a:xfrm>
              <a:off x="8020764" y="1042975"/>
              <a:ext cx="71731" cy="33616"/>
            </a:xfrm>
            <a:custGeom>
              <a:avLst/>
              <a:gdLst/>
              <a:ahLst/>
              <a:cxnLst/>
              <a:rect l="l" t="t" r="r" b="b"/>
              <a:pathLst>
                <a:path w="1626" h="762" extrusionOk="0">
                  <a:moveTo>
                    <a:pt x="123" y="0"/>
                  </a:moveTo>
                  <a:cubicBezTo>
                    <a:pt x="55" y="0"/>
                    <a:pt x="1" y="55"/>
                    <a:pt x="1" y="122"/>
                  </a:cubicBezTo>
                  <a:cubicBezTo>
                    <a:pt x="1" y="190"/>
                    <a:pt x="55" y="245"/>
                    <a:pt x="123" y="245"/>
                  </a:cubicBezTo>
                  <a:cubicBezTo>
                    <a:pt x="596" y="245"/>
                    <a:pt x="1053" y="416"/>
                    <a:pt x="1410" y="731"/>
                  </a:cubicBezTo>
                  <a:cubicBezTo>
                    <a:pt x="1432" y="751"/>
                    <a:pt x="1460" y="761"/>
                    <a:pt x="1489" y="761"/>
                  </a:cubicBezTo>
                  <a:cubicBezTo>
                    <a:pt x="1524" y="761"/>
                    <a:pt x="1557" y="747"/>
                    <a:pt x="1581" y="720"/>
                  </a:cubicBezTo>
                  <a:cubicBezTo>
                    <a:pt x="1626" y="669"/>
                    <a:pt x="1621" y="593"/>
                    <a:pt x="1570" y="548"/>
                  </a:cubicBezTo>
                  <a:cubicBezTo>
                    <a:pt x="1170" y="195"/>
                    <a:pt x="657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7"/>
            <p:cNvSpPr/>
            <p:nvPr/>
          </p:nvSpPr>
          <p:spPr>
            <a:xfrm>
              <a:off x="7903554" y="1276468"/>
              <a:ext cx="26116" cy="56644"/>
            </a:xfrm>
            <a:custGeom>
              <a:avLst/>
              <a:gdLst/>
              <a:ahLst/>
              <a:cxnLst/>
              <a:rect l="l" t="t" r="r" b="b"/>
              <a:pathLst>
                <a:path w="592" h="1284" extrusionOk="0">
                  <a:moveTo>
                    <a:pt x="591" y="0"/>
                  </a:moveTo>
                  <a:lnTo>
                    <a:pt x="75" y="856"/>
                  </a:lnTo>
                  <a:cubicBezTo>
                    <a:pt x="1" y="979"/>
                    <a:pt x="65" y="1141"/>
                    <a:pt x="206" y="1179"/>
                  </a:cubicBezTo>
                  <a:lnTo>
                    <a:pt x="591" y="1283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rgbClr val="F8E6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7"/>
            <p:cNvSpPr/>
            <p:nvPr/>
          </p:nvSpPr>
          <p:spPr>
            <a:xfrm>
              <a:off x="7960064" y="1376827"/>
              <a:ext cx="99788" cy="32380"/>
            </a:xfrm>
            <a:custGeom>
              <a:avLst/>
              <a:gdLst/>
              <a:ahLst/>
              <a:cxnLst/>
              <a:rect l="l" t="t" r="r" b="b"/>
              <a:pathLst>
                <a:path w="2262" h="734" extrusionOk="0">
                  <a:moveTo>
                    <a:pt x="2159" y="1"/>
                  </a:moveTo>
                  <a:cubicBezTo>
                    <a:pt x="2140" y="1"/>
                    <a:pt x="2120" y="7"/>
                    <a:pt x="2104" y="19"/>
                  </a:cubicBezTo>
                  <a:cubicBezTo>
                    <a:pt x="2096" y="24"/>
                    <a:pt x="1375" y="552"/>
                    <a:pt x="91" y="552"/>
                  </a:cubicBezTo>
                  <a:cubicBezTo>
                    <a:pt x="40" y="552"/>
                    <a:pt x="0" y="593"/>
                    <a:pt x="0" y="643"/>
                  </a:cubicBezTo>
                  <a:cubicBezTo>
                    <a:pt x="0" y="692"/>
                    <a:pt x="40" y="733"/>
                    <a:pt x="91" y="733"/>
                  </a:cubicBezTo>
                  <a:cubicBezTo>
                    <a:pt x="1441" y="733"/>
                    <a:pt x="2182" y="187"/>
                    <a:pt x="2213" y="165"/>
                  </a:cubicBezTo>
                  <a:cubicBezTo>
                    <a:pt x="2254" y="134"/>
                    <a:pt x="2261" y="79"/>
                    <a:pt x="2231" y="38"/>
                  </a:cubicBezTo>
                  <a:cubicBezTo>
                    <a:pt x="2213" y="13"/>
                    <a:pt x="2186" y="1"/>
                    <a:pt x="2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7"/>
            <p:cNvSpPr/>
            <p:nvPr/>
          </p:nvSpPr>
          <p:spPr>
            <a:xfrm>
              <a:off x="8026146" y="1140157"/>
              <a:ext cx="64673" cy="136007"/>
            </a:xfrm>
            <a:custGeom>
              <a:avLst/>
              <a:gdLst/>
              <a:ahLst/>
              <a:cxnLst/>
              <a:rect l="l" t="t" r="r" b="b"/>
              <a:pathLst>
                <a:path w="1466" h="3083" extrusionOk="0">
                  <a:moveTo>
                    <a:pt x="175" y="1"/>
                  </a:moveTo>
                  <a:cubicBezTo>
                    <a:pt x="81" y="1"/>
                    <a:pt x="1" y="77"/>
                    <a:pt x="1" y="175"/>
                  </a:cubicBezTo>
                  <a:lnTo>
                    <a:pt x="1" y="2940"/>
                  </a:lnTo>
                  <a:cubicBezTo>
                    <a:pt x="1" y="3017"/>
                    <a:pt x="61" y="3083"/>
                    <a:pt x="135" y="3083"/>
                  </a:cubicBezTo>
                  <a:cubicBezTo>
                    <a:pt x="140" y="3083"/>
                    <a:pt x="145" y="3082"/>
                    <a:pt x="150" y="3082"/>
                  </a:cubicBezTo>
                  <a:cubicBezTo>
                    <a:pt x="888" y="3002"/>
                    <a:pt x="1465" y="2341"/>
                    <a:pt x="1465" y="1539"/>
                  </a:cubicBezTo>
                  <a:cubicBezTo>
                    <a:pt x="1465" y="755"/>
                    <a:pt x="915" y="107"/>
                    <a:pt x="201" y="3"/>
                  </a:cubicBezTo>
                  <a:cubicBezTo>
                    <a:pt x="192" y="1"/>
                    <a:pt x="184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7"/>
            <p:cNvSpPr/>
            <p:nvPr/>
          </p:nvSpPr>
          <p:spPr>
            <a:xfrm>
              <a:off x="8007133" y="1134290"/>
              <a:ext cx="104156" cy="56291"/>
            </a:xfrm>
            <a:custGeom>
              <a:avLst/>
              <a:gdLst/>
              <a:ahLst/>
              <a:cxnLst/>
              <a:rect l="l" t="t" r="r" b="b"/>
              <a:pathLst>
                <a:path w="2361" h="1276" extrusionOk="0">
                  <a:moveTo>
                    <a:pt x="432" y="0"/>
                  </a:moveTo>
                  <a:cubicBezTo>
                    <a:pt x="323" y="0"/>
                    <a:pt x="217" y="8"/>
                    <a:pt x="112" y="24"/>
                  </a:cubicBezTo>
                  <a:cubicBezTo>
                    <a:pt x="47" y="33"/>
                    <a:pt x="1" y="95"/>
                    <a:pt x="10" y="162"/>
                  </a:cubicBezTo>
                  <a:cubicBezTo>
                    <a:pt x="18" y="221"/>
                    <a:pt x="70" y="265"/>
                    <a:pt x="129" y="265"/>
                  </a:cubicBezTo>
                  <a:cubicBezTo>
                    <a:pt x="136" y="265"/>
                    <a:pt x="142" y="265"/>
                    <a:pt x="148" y="264"/>
                  </a:cubicBezTo>
                  <a:cubicBezTo>
                    <a:pt x="241" y="250"/>
                    <a:pt x="337" y="243"/>
                    <a:pt x="432" y="243"/>
                  </a:cubicBezTo>
                  <a:cubicBezTo>
                    <a:pt x="1124" y="243"/>
                    <a:pt x="1770" y="615"/>
                    <a:pt x="2117" y="1215"/>
                  </a:cubicBezTo>
                  <a:cubicBezTo>
                    <a:pt x="2139" y="1253"/>
                    <a:pt x="2180" y="1275"/>
                    <a:pt x="2222" y="1275"/>
                  </a:cubicBezTo>
                  <a:cubicBezTo>
                    <a:pt x="2243" y="1275"/>
                    <a:pt x="2264" y="1270"/>
                    <a:pt x="2283" y="1260"/>
                  </a:cubicBezTo>
                  <a:cubicBezTo>
                    <a:pt x="2340" y="1227"/>
                    <a:pt x="2360" y="1152"/>
                    <a:pt x="2328" y="1094"/>
                  </a:cubicBezTo>
                  <a:cubicBezTo>
                    <a:pt x="1936" y="419"/>
                    <a:pt x="1210" y="0"/>
                    <a:pt x="4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7"/>
            <p:cNvSpPr/>
            <p:nvPr/>
          </p:nvSpPr>
          <p:spPr>
            <a:xfrm>
              <a:off x="8109874" y="1495581"/>
              <a:ext cx="169269" cy="80598"/>
            </a:xfrm>
            <a:custGeom>
              <a:avLst/>
              <a:gdLst/>
              <a:ahLst/>
              <a:cxnLst/>
              <a:rect l="l" t="t" r="r" b="b"/>
              <a:pathLst>
                <a:path w="3837" h="1827" extrusionOk="0">
                  <a:moveTo>
                    <a:pt x="1115" y="0"/>
                  </a:moveTo>
                  <a:cubicBezTo>
                    <a:pt x="630" y="218"/>
                    <a:pt x="1" y="425"/>
                    <a:pt x="1" y="425"/>
                  </a:cubicBezTo>
                  <a:cubicBezTo>
                    <a:pt x="2183" y="807"/>
                    <a:pt x="3560" y="1825"/>
                    <a:pt x="3560" y="1826"/>
                  </a:cubicBezTo>
                  <a:lnTo>
                    <a:pt x="3560" y="1826"/>
                  </a:lnTo>
                  <a:cubicBezTo>
                    <a:pt x="3744" y="1429"/>
                    <a:pt x="3837" y="1237"/>
                    <a:pt x="3837" y="1237"/>
                  </a:cubicBezTo>
                  <a:cubicBezTo>
                    <a:pt x="2778" y="82"/>
                    <a:pt x="1115" y="0"/>
                    <a:pt x="1115" y="0"/>
                  </a:cubicBezTo>
                  <a:close/>
                  <a:moveTo>
                    <a:pt x="3560" y="1826"/>
                  </a:moveTo>
                  <a:cubicBezTo>
                    <a:pt x="3560" y="1826"/>
                    <a:pt x="3560" y="1826"/>
                    <a:pt x="3560" y="1826"/>
                  </a:cubicBezTo>
                  <a:cubicBezTo>
                    <a:pt x="3560" y="1826"/>
                    <a:pt x="3560" y="1826"/>
                    <a:pt x="3560" y="182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7"/>
            <p:cNvSpPr/>
            <p:nvPr/>
          </p:nvSpPr>
          <p:spPr>
            <a:xfrm>
              <a:off x="8181515" y="1533430"/>
              <a:ext cx="97715" cy="42747"/>
            </a:xfrm>
            <a:custGeom>
              <a:avLst/>
              <a:gdLst/>
              <a:ahLst/>
              <a:cxnLst/>
              <a:rect l="l" t="t" r="r" b="b"/>
              <a:pathLst>
                <a:path w="2215" h="969" extrusionOk="0">
                  <a:moveTo>
                    <a:pt x="0" y="1"/>
                  </a:moveTo>
                  <a:lnTo>
                    <a:pt x="0" y="1"/>
                  </a:lnTo>
                  <a:cubicBezTo>
                    <a:pt x="1218" y="439"/>
                    <a:pt x="1937" y="968"/>
                    <a:pt x="1937" y="968"/>
                  </a:cubicBezTo>
                  <a:cubicBezTo>
                    <a:pt x="2121" y="571"/>
                    <a:pt x="2215" y="379"/>
                    <a:pt x="2215" y="379"/>
                  </a:cubicBezTo>
                  <a:cubicBezTo>
                    <a:pt x="2174" y="334"/>
                    <a:pt x="2130" y="293"/>
                    <a:pt x="2088" y="251"/>
                  </a:cubicBezTo>
                  <a:cubicBezTo>
                    <a:pt x="1594" y="77"/>
                    <a:pt x="1065" y="22"/>
                    <a:pt x="534" y="9"/>
                  </a:cubicBezTo>
                  <a:cubicBezTo>
                    <a:pt x="355" y="6"/>
                    <a:pt x="178" y="4"/>
                    <a:pt x="0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7"/>
            <p:cNvSpPr/>
            <p:nvPr/>
          </p:nvSpPr>
          <p:spPr>
            <a:xfrm>
              <a:off x="7796093" y="621028"/>
              <a:ext cx="952708" cy="868095"/>
            </a:xfrm>
            <a:custGeom>
              <a:avLst/>
              <a:gdLst/>
              <a:ahLst/>
              <a:cxnLst/>
              <a:rect l="l" t="t" r="r" b="b"/>
              <a:pathLst>
                <a:path w="21596" h="19678" extrusionOk="0">
                  <a:moveTo>
                    <a:pt x="12841" y="1"/>
                  </a:moveTo>
                  <a:cubicBezTo>
                    <a:pt x="11053" y="1"/>
                    <a:pt x="10140" y="1038"/>
                    <a:pt x="10140" y="1038"/>
                  </a:cubicBezTo>
                  <a:cubicBezTo>
                    <a:pt x="10140" y="1038"/>
                    <a:pt x="9352" y="690"/>
                    <a:pt x="8191" y="690"/>
                  </a:cubicBezTo>
                  <a:cubicBezTo>
                    <a:pt x="7359" y="690"/>
                    <a:pt x="6336" y="869"/>
                    <a:pt x="5272" y="1480"/>
                  </a:cubicBezTo>
                  <a:cubicBezTo>
                    <a:pt x="3035" y="2767"/>
                    <a:pt x="2642" y="5400"/>
                    <a:pt x="1927" y="6764"/>
                  </a:cubicBezTo>
                  <a:cubicBezTo>
                    <a:pt x="1406" y="7758"/>
                    <a:pt x="492" y="8069"/>
                    <a:pt x="128" y="8157"/>
                  </a:cubicBezTo>
                  <a:cubicBezTo>
                    <a:pt x="47" y="8174"/>
                    <a:pt x="1" y="8264"/>
                    <a:pt x="33" y="8342"/>
                  </a:cubicBezTo>
                  <a:cubicBezTo>
                    <a:pt x="547" y="9548"/>
                    <a:pt x="1549" y="9803"/>
                    <a:pt x="2305" y="9803"/>
                  </a:cubicBezTo>
                  <a:cubicBezTo>
                    <a:pt x="2858" y="9803"/>
                    <a:pt x="3279" y="9666"/>
                    <a:pt x="3279" y="9666"/>
                  </a:cubicBezTo>
                  <a:lnTo>
                    <a:pt x="3279" y="9666"/>
                  </a:lnTo>
                  <a:cubicBezTo>
                    <a:pt x="3246" y="10043"/>
                    <a:pt x="2979" y="10478"/>
                    <a:pt x="2821" y="10706"/>
                  </a:cubicBezTo>
                  <a:cubicBezTo>
                    <a:pt x="2765" y="10788"/>
                    <a:pt x="2812" y="10900"/>
                    <a:pt x="2910" y="10921"/>
                  </a:cubicBezTo>
                  <a:cubicBezTo>
                    <a:pt x="3057" y="10952"/>
                    <a:pt x="3200" y="10966"/>
                    <a:pt x="3337" y="10966"/>
                  </a:cubicBezTo>
                  <a:cubicBezTo>
                    <a:pt x="4504" y="10966"/>
                    <a:pt x="5270" y="9948"/>
                    <a:pt x="5270" y="9948"/>
                  </a:cubicBezTo>
                  <a:cubicBezTo>
                    <a:pt x="5270" y="9948"/>
                    <a:pt x="5554" y="10182"/>
                    <a:pt x="6094" y="10182"/>
                  </a:cubicBezTo>
                  <a:cubicBezTo>
                    <a:pt x="6541" y="10182"/>
                    <a:pt x="7165" y="10021"/>
                    <a:pt x="7948" y="9432"/>
                  </a:cubicBezTo>
                  <a:cubicBezTo>
                    <a:pt x="9877" y="7980"/>
                    <a:pt x="10572" y="6345"/>
                    <a:pt x="10572" y="6344"/>
                  </a:cubicBezTo>
                  <a:lnTo>
                    <a:pt x="10572" y="6344"/>
                  </a:lnTo>
                  <a:cubicBezTo>
                    <a:pt x="10358" y="7742"/>
                    <a:pt x="11262" y="9045"/>
                    <a:pt x="11262" y="9050"/>
                  </a:cubicBezTo>
                  <a:cubicBezTo>
                    <a:pt x="10422" y="10456"/>
                    <a:pt x="11080" y="11772"/>
                    <a:pt x="11080" y="11772"/>
                  </a:cubicBezTo>
                  <a:cubicBezTo>
                    <a:pt x="10489" y="12948"/>
                    <a:pt x="10846" y="13747"/>
                    <a:pt x="11042" y="14055"/>
                  </a:cubicBezTo>
                  <a:cubicBezTo>
                    <a:pt x="11068" y="14095"/>
                    <a:pt x="11111" y="14116"/>
                    <a:pt x="11155" y="14116"/>
                  </a:cubicBezTo>
                  <a:cubicBezTo>
                    <a:pt x="11196" y="14116"/>
                    <a:pt x="11239" y="14097"/>
                    <a:pt x="11268" y="14061"/>
                  </a:cubicBezTo>
                  <a:cubicBezTo>
                    <a:pt x="11742" y="13468"/>
                    <a:pt x="11813" y="12527"/>
                    <a:pt x="11813" y="12527"/>
                  </a:cubicBezTo>
                  <a:lnTo>
                    <a:pt x="12670" y="14094"/>
                  </a:lnTo>
                  <a:lnTo>
                    <a:pt x="11602" y="15349"/>
                  </a:lnTo>
                  <a:cubicBezTo>
                    <a:pt x="10928" y="17787"/>
                    <a:pt x="12019" y="19378"/>
                    <a:pt x="12019" y="19378"/>
                  </a:cubicBezTo>
                  <a:cubicBezTo>
                    <a:pt x="12512" y="19590"/>
                    <a:pt x="12981" y="19677"/>
                    <a:pt x="13419" y="19677"/>
                  </a:cubicBezTo>
                  <a:cubicBezTo>
                    <a:pt x="15344" y="19677"/>
                    <a:pt x="16652" y="17999"/>
                    <a:pt x="16652" y="17999"/>
                  </a:cubicBezTo>
                  <a:cubicBezTo>
                    <a:pt x="16652" y="17999"/>
                    <a:pt x="18720" y="17682"/>
                    <a:pt x="19873" y="15858"/>
                  </a:cubicBezTo>
                  <a:cubicBezTo>
                    <a:pt x="21028" y="14036"/>
                    <a:pt x="20390" y="12791"/>
                    <a:pt x="20390" y="12791"/>
                  </a:cubicBezTo>
                  <a:cubicBezTo>
                    <a:pt x="20390" y="12791"/>
                    <a:pt x="21595" y="9344"/>
                    <a:pt x="20177" y="5778"/>
                  </a:cubicBezTo>
                  <a:cubicBezTo>
                    <a:pt x="19213" y="3357"/>
                    <a:pt x="17175" y="3010"/>
                    <a:pt x="17175" y="3010"/>
                  </a:cubicBezTo>
                  <a:cubicBezTo>
                    <a:pt x="17175" y="3010"/>
                    <a:pt x="16824" y="796"/>
                    <a:pt x="14019" y="142"/>
                  </a:cubicBezTo>
                  <a:cubicBezTo>
                    <a:pt x="13592" y="42"/>
                    <a:pt x="13199" y="1"/>
                    <a:pt x="128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7"/>
            <p:cNvSpPr/>
            <p:nvPr/>
          </p:nvSpPr>
          <p:spPr>
            <a:xfrm>
              <a:off x="7796137" y="897135"/>
              <a:ext cx="415431" cy="207649"/>
            </a:xfrm>
            <a:custGeom>
              <a:avLst/>
              <a:gdLst/>
              <a:ahLst/>
              <a:cxnLst/>
              <a:rect l="l" t="t" r="r" b="b"/>
              <a:pathLst>
                <a:path w="9417" h="4707" extrusionOk="0">
                  <a:moveTo>
                    <a:pt x="2157" y="0"/>
                  </a:moveTo>
                  <a:cubicBezTo>
                    <a:pt x="2083" y="180"/>
                    <a:pt x="2007" y="350"/>
                    <a:pt x="1927" y="502"/>
                  </a:cubicBezTo>
                  <a:cubicBezTo>
                    <a:pt x="1406" y="1498"/>
                    <a:pt x="492" y="1809"/>
                    <a:pt x="129" y="1897"/>
                  </a:cubicBezTo>
                  <a:cubicBezTo>
                    <a:pt x="47" y="1915"/>
                    <a:pt x="1" y="2005"/>
                    <a:pt x="34" y="2081"/>
                  </a:cubicBezTo>
                  <a:cubicBezTo>
                    <a:pt x="547" y="3288"/>
                    <a:pt x="1550" y="3543"/>
                    <a:pt x="2306" y="3543"/>
                  </a:cubicBezTo>
                  <a:cubicBezTo>
                    <a:pt x="2859" y="3543"/>
                    <a:pt x="3280" y="3406"/>
                    <a:pt x="3280" y="3406"/>
                  </a:cubicBezTo>
                  <a:lnTo>
                    <a:pt x="3280" y="3406"/>
                  </a:lnTo>
                  <a:cubicBezTo>
                    <a:pt x="3246" y="3783"/>
                    <a:pt x="2981" y="4218"/>
                    <a:pt x="2821" y="4446"/>
                  </a:cubicBezTo>
                  <a:cubicBezTo>
                    <a:pt x="2766" y="4528"/>
                    <a:pt x="2813" y="4640"/>
                    <a:pt x="2910" y="4661"/>
                  </a:cubicBezTo>
                  <a:cubicBezTo>
                    <a:pt x="3057" y="4692"/>
                    <a:pt x="3200" y="4706"/>
                    <a:pt x="3338" y="4706"/>
                  </a:cubicBezTo>
                  <a:cubicBezTo>
                    <a:pt x="4504" y="4706"/>
                    <a:pt x="5271" y="3688"/>
                    <a:pt x="5271" y="3688"/>
                  </a:cubicBezTo>
                  <a:cubicBezTo>
                    <a:pt x="5271" y="3688"/>
                    <a:pt x="5555" y="3922"/>
                    <a:pt x="6094" y="3922"/>
                  </a:cubicBezTo>
                  <a:cubicBezTo>
                    <a:pt x="6541" y="3922"/>
                    <a:pt x="7164" y="3761"/>
                    <a:pt x="7948" y="3171"/>
                  </a:cubicBezTo>
                  <a:cubicBezTo>
                    <a:pt x="8554" y="2716"/>
                    <a:pt x="9038" y="2243"/>
                    <a:pt x="9417" y="1807"/>
                  </a:cubicBezTo>
                  <a:lnTo>
                    <a:pt x="9417" y="1807"/>
                  </a:lnTo>
                  <a:cubicBezTo>
                    <a:pt x="9396" y="1819"/>
                    <a:pt x="9376" y="1831"/>
                    <a:pt x="9355" y="1844"/>
                  </a:cubicBezTo>
                  <a:cubicBezTo>
                    <a:pt x="8878" y="2090"/>
                    <a:pt x="8342" y="2219"/>
                    <a:pt x="7807" y="2219"/>
                  </a:cubicBezTo>
                  <a:cubicBezTo>
                    <a:pt x="7475" y="2219"/>
                    <a:pt x="7142" y="2169"/>
                    <a:pt x="6824" y="2066"/>
                  </a:cubicBezTo>
                  <a:cubicBezTo>
                    <a:pt x="5966" y="1784"/>
                    <a:pt x="5306" y="1128"/>
                    <a:pt x="4989" y="287"/>
                  </a:cubicBezTo>
                  <a:cubicBezTo>
                    <a:pt x="4581" y="459"/>
                    <a:pt x="4175" y="647"/>
                    <a:pt x="3743" y="751"/>
                  </a:cubicBezTo>
                  <a:cubicBezTo>
                    <a:pt x="3578" y="791"/>
                    <a:pt x="3404" y="819"/>
                    <a:pt x="3231" y="819"/>
                  </a:cubicBezTo>
                  <a:cubicBezTo>
                    <a:pt x="3054" y="819"/>
                    <a:pt x="2879" y="789"/>
                    <a:pt x="2718" y="709"/>
                  </a:cubicBezTo>
                  <a:cubicBezTo>
                    <a:pt x="2436" y="569"/>
                    <a:pt x="2259" y="294"/>
                    <a:pt x="2157" y="0"/>
                  </a:cubicBezTo>
                  <a:close/>
                </a:path>
              </a:pathLst>
            </a:custGeom>
            <a:solidFill>
              <a:srgbClr val="FFFFFF">
                <a:alpha val="11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7"/>
            <p:cNvSpPr/>
            <p:nvPr/>
          </p:nvSpPr>
          <p:spPr>
            <a:xfrm>
              <a:off x="8258846" y="1106852"/>
              <a:ext cx="446620" cy="381948"/>
            </a:xfrm>
            <a:custGeom>
              <a:avLst/>
              <a:gdLst/>
              <a:ahLst/>
              <a:cxnLst/>
              <a:rect l="l" t="t" r="r" b="b"/>
              <a:pathLst>
                <a:path w="10124" h="8658" extrusionOk="0">
                  <a:moveTo>
                    <a:pt x="2355" y="0"/>
                  </a:moveTo>
                  <a:cubicBezTo>
                    <a:pt x="2186" y="0"/>
                    <a:pt x="2017" y="13"/>
                    <a:pt x="1851" y="38"/>
                  </a:cubicBezTo>
                  <a:cubicBezTo>
                    <a:pt x="1375" y="110"/>
                    <a:pt x="910" y="287"/>
                    <a:pt x="515" y="563"/>
                  </a:cubicBezTo>
                  <a:cubicBezTo>
                    <a:pt x="557" y="683"/>
                    <a:pt x="591" y="752"/>
                    <a:pt x="591" y="752"/>
                  </a:cubicBezTo>
                  <a:cubicBezTo>
                    <a:pt x="1" y="1929"/>
                    <a:pt x="357" y="2727"/>
                    <a:pt x="553" y="3034"/>
                  </a:cubicBezTo>
                  <a:cubicBezTo>
                    <a:pt x="580" y="3076"/>
                    <a:pt x="623" y="3096"/>
                    <a:pt x="667" y="3096"/>
                  </a:cubicBezTo>
                  <a:cubicBezTo>
                    <a:pt x="708" y="3096"/>
                    <a:pt x="750" y="3078"/>
                    <a:pt x="779" y="3042"/>
                  </a:cubicBezTo>
                  <a:cubicBezTo>
                    <a:pt x="1254" y="2449"/>
                    <a:pt x="1324" y="1507"/>
                    <a:pt x="1324" y="1507"/>
                  </a:cubicBezTo>
                  <a:lnTo>
                    <a:pt x="2181" y="3075"/>
                  </a:lnTo>
                  <a:lnTo>
                    <a:pt x="1113" y="4330"/>
                  </a:lnTo>
                  <a:cubicBezTo>
                    <a:pt x="440" y="6768"/>
                    <a:pt x="1530" y="8359"/>
                    <a:pt x="1530" y="8359"/>
                  </a:cubicBezTo>
                  <a:cubicBezTo>
                    <a:pt x="2023" y="8571"/>
                    <a:pt x="2492" y="8658"/>
                    <a:pt x="2929" y="8658"/>
                  </a:cubicBezTo>
                  <a:cubicBezTo>
                    <a:pt x="4854" y="8658"/>
                    <a:pt x="6163" y="6979"/>
                    <a:pt x="6163" y="6979"/>
                  </a:cubicBezTo>
                  <a:cubicBezTo>
                    <a:pt x="6163" y="6979"/>
                    <a:pt x="8231" y="6663"/>
                    <a:pt x="9384" y="4839"/>
                  </a:cubicBezTo>
                  <a:cubicBezTo>
                    <a:pt x="10076" y="3748"/>
                    <a:pt x="10124" y="2867"/>
                    <a:pt x="10051" y="2333"/>
                  </a:cubicBezTo>
                  <a:lnTo>
                    <a:pt x="10051" y="2333"/>
                  </a:lnTo>
                  <a:cubicBezTo>
                    <a:pt x="9581" y="2774"/>
                    <a:pt x="9013" y="3097"/>
                    <a:pt x="8374" y="3242"/>
                  </a:cubicBezTo>
                  <a:cubicBezTo>
                    <a:pt x="8077" y="3310"/>
                    <a:pt x="7763" y="3359"/>
                    <a:pt x="7453" y="3359"/>
                  </a:cubicBezTo>
                  <a:cubicBezTo>
                    <a:pt x="7066" y="3359"/>
                    <a:pt x="6685" y="3283"/>
                    <a:pt x="6351" y="3071"/>
                  </a:cubicBezTo>
                  <a:cubicBezTo>
                    <a:pt x="5837" y="2747"/>
                    <a:pt x="5511" y="2196"/>
                    <a:pt x="5170" y="1709"/>
                  </a:cubicBezTo>
                  <a:cubicBezTo>
                    <a:pt x="4957" y="1404"/>
                    <a:pt x="4742" y="1087"/>
                    <a:pt x="4472" y="826"/>
                  </a:cubicBezTo>
                  <a:cubicBezTo>
                    <a:pt x="4246" y="605"/>
                    <a:pt x="3982" y="426"/>
                    <a:pt x="3697" y="291"/>
                  </a:cubicBezTo>
                  <a:cubicBezTo>
                    <a:pt x="3279" y="95"/>
                    <a:pt x="2817" y="0"/>
                    <a:pt x="2355" y="0"/>
                  </a:cubicBezTo>
                  <a:close/>
                </a:path>
              </a:pathLst>
            </a:custGeom>
            <a:solidFill>
              <a:srgbClr val="FFFFFF">
                <a:alpha val="11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7"/>
            <p:cNvSpPr/>
            <p:nvPr/>
          </p:nvSpPr>
          <p:spPr>
            <a:xfrm>
              <a:off x="8307944" y="1139363"/>
              <a:ext cx="138874" cy="168563"/>
            </a:xfrm>
            <a:custGeom>
              <a:avLst/>
              <a:gdLst/>
              <a:ahLst/>
              <a:cxnLst/>
              <a:rect l="l" t="t" r="r" b="b"/>
              <a:pathLst>
                <a:path w="3148" h="3821" extrusionOk="0">
                  <a:moveTo>
                    <a:pt x="1441" y="1"/>
                  </a:moveTo>
                  <a:cubicBezTo>
                    <a:pt x="592" y="1"/>
                    <a:pt x="210" y="774"/>
                    <a:pt x="210" y="774"/>
                  </a:cubicBezTo>
                  <a:lnTo>
                    <a:pt x="0" y="3597"/>
                  </a:lnTo>
                  <a:cubicBezTo>
                    <a:pt x="163" y="3749"/>
                    <a:pt x="378" y="3821"/>
                    <a:pt x="616" y="3821"/>
                  </a:cubicBezTo>
                  <a:cubicBezTo>
                    <a:pt x="1161" y="3821"/>
                    <a:pt x="1824" y="3443"/>
                    <a:pt x="2249" y="2796"/>
                  </a:cubicBezTo>
                  <a:cubicBezTo>
                    <a:pt x="3148" y="1429"/>
                    <a:pt x="2486" y="182"/>
                    <a:pt x="1744" y="32"/>
                  </a:cubicBezTo>
                  <a:cubicBezTo>
                    <a:pt x="1637" y="11"/>
                    <a:pt x="1536" y="1"/>
                    <a:pt x="1441" y="1"/>
                  </a:cubicBezTo>
                  <a:close/>
                </a:path>
              </a:pathLst>
            </a:custGeom>
            <a:solidFill>
              <a:srgbClr val="F8E6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7"/>
            <p:cNvSpPr/>
            <p:nvPr/>
          </p:nvSpPr>
          <p:spPr>
            <a:xfrm>
              <a:off x="8307900" y="1139451"/>
              <a:ext cx="106229" cy="162387"/>
            </a:xfrm>
            <a:custGeom>
              <a:avLst/>
              <a:gdLst/>
              <a:ahLst/>
              <a:cxnLst/>
              <a:rect l="l" t="t" r="r" b="b"/>
              <a:pathLst>
                <a:path w="2408" h="3681" extrusionOk="0">
                  <a:moveTo>
                    <a:pt x="1442" y="0"/>
                  </a:moveTo>
                  <a:cubicBezTo>
                    <a:pt x="593" y="0"/>
                    <a:pt x="210" y="774"/>
                    <a:pt x="210" y="774"/>
                  </a:cubicBezTo>
                  <a:lnTo>
                    <a:pt x="0" y="3597"/>
                  </a:lnTo>
                  <a:cubicBezTo>
                    <a:pt x="34" y="3628"/>
                    <a:pt x="70" y="3658"/>
                    <a:pt x="108" y="3681"/>
                  </a:cubicBezTo>
                  <a:cubicBezTo>
                    <a:pt x="244" y="3145"/>
                    <a:pt x="428" y="2625"/>
                    <a:pt x="663" y="2126"/>
                  </a:cubicBezTo>
                  <a:cubicBezTo>
                    <a:pt x="867" y="1693"/>
                    <a:pt x="1112" y="1257"/>
                    <a:pt x="1451" y="916"/>
                  </a:cubicBezTo>
                  <a:cubicBezTo>
                    <a:pt x="1682" y="682"/>
                    <a:pt x="1982" y="513"/>
                    <a:pt x="2299" y="513"/>
                  </a:cubicBezTo>
                  <a:cubicBezTo>
                    <a:pt x="2335" y="513"/>
                    <a:pt x="2372" y="515"/>
                    <a:pt x="2408" y="520"/>
                  </a:cubicBezTo>
                  <a:cubicBezTo>
                    <a:pt x="2234" y="259"/>
                    <a:pt x="1994" y="82"/>
                    <a:pt x="1744" y="31"/>
                  </a:cubicBezTo>
                  <a:cubicBezTo>
                    <a:pt x="1637" y="10"/>
                    <a:pt x="1537" y="0"/>
                    <a:pt x="1442" y="0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7"/>
            <p:cNvSpPr/>
            <p:nvPr/>
          </p:nvSpPr>
          <p:spPr>
            <a:xfrm>
              <a:off x="7289095" y="1963979"/>
              <a:ext cx="201209" cy="107464"/>
            </a:xfrm>
            <a:custGeom>
              <a:avLst/>
              <a:gdLst/>
              <a:ahLst/>
              <a:cxnLst/>
              <a:rect l="l" t="t" r="r" b="b"/>
              <a:pathLst>
                <a:path w="4561" h="2436" extrusionOk="0">
                  <a:moveTo>
                    <a:pt x="4490" y="1"/>
                  </a:moveTo>
                  <a:cubicBezTo>
                    <a:pt x="4484" y="1"/>
                    <a:pt x="4477" y="2"/>
                    <a:pt x="4470" y="4"/>
                  </a:cubicBezTo>
                  <a:cubicBezTo>
                    <a:pt x="4158" y="104"/>
                    <a:pt x="3831" y="338"/>
                    <a:pt x="3108" y="458"/>
                  </a:cubicBezTo>
                  <a:cubicBezTo>
                    <a:pt x="3039" y="469"/>
                    <a:pt x="2968" y="474"/>
                    <a:pt x="2898" y="474"/>
                  </a:cubicBezTo>
                  <a:cubicBezTo>
                    <a:pt x="2479" y="474"/>
                    <a:pt x="2061" y="298"/>
                    <a:pt x="1942" y="243"/>
                  </a:cubicBezTo>
                  <a:cubicBezTo>
                    <a:pt x="1932" y="239"/>
                    <a:pt x="1922" y="237"/>
                    <a:pt x="1913" y="237"/>
                  </a:cubicBezTo>
                  <a:cubicBezTo>
                    <a:pt x="1900" y="237"/>
                    <a:pt x="1887" y="241"/>
                    <a:pt x="1874" y="250"/>
                  </a:cubicBezTo>
                  <a:cubicBezTo>
                    <a:pt x="1713" y="364"/>
                    <a:pt x="1266" y="675"/>
                    <a:pt x="905" y="870"/>
                  </a:cubicBezTo>
                  <a:cubicBezTo>
                    <a:pt x="634" y="1020"/>
                    <a:pt x="0" y="1454"/>
                    <a:pt x="53" y="2282"/>
                  </a:cubicBezTo>
                  <a:lnTo>
                    <a:pt x="62" y="2436"/>
                  </a:lnTo>
                  <a:lnTo>
                    <a:pt x="4502" y="1069"/>
                  </a:lnTo>
                  <a:lnTo>
                    <a:pt x="4559" y="75"/>
                  </a:lnTo>
                  <a:cubicBezTo>
                    <a:pt x="4560" y="35"/>
                    <a:pt x="4529" y="1"/>
                    <a:pt x="4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7"/>
            <p:cNvSpPr/>
            <p:nvPr/>
          </p:nvSpPr>
          <p:spPr>
            <a:xfrm>
              <a:off x="7390512" y="1963979"/>
              <a:ext cx="99788" cy="77069"/>
            </a:xfrm>
            <a:custGeom>
              <a:avLst/>
              <a:gdLst/>
              <a:ahLst/>
              <a:cxnLst/>
              <a:rect l="l" t="t" r="r" b="b"/>
              <a:pathLst>
                <a:path w="2262" h="1747" extrusionOk="0">
                  <a:moveTo>
                    <a:pt x="2191" y="1"/>
                  </a:moveTo>
                  <a:cubicBezTo>
                    <a:pt x="2184" y="1"/>
                    <a:pt x="2178" y="2"/>
                    <a:pt x="2171" y="4"/>
                  </a:cubicBezTo>
                  <a:cubicBezTo>
                    <a:pt x="1901" y="91"/>
                    <a:pt x="1617" y="277"/>
                    <a:pt x="1077" y="403"/>
                  </a:cubicBezTo>
                  <a:cubicBezTo>
                    <a:pt x="898" y="716"/>
                    <a:pt x="694" y="1013"/>
                    <a:pt x="458" y="1290"/>
                  </a:cubicBezTo>
                  <a:cubicBezTo>
                    <a:pt x="316" y="1456"/>
                    <a:pt x="163" y="1606"/>
                    <a:pt x="1" y="1747"/>
                  </a:cubicBezTo>
                  <a:lnTo>
                    <a:pt x="2202" y="1069"/>
                  </a:lnTo>
                  <a:lnTo>
                    <a:pt x="2259" y="75"/>
                  </a:lnTo>
                  <a:cubicBezTo>
                    <a:pt x="2261" y="35"/>
                    <a:pt x="2229" y="1"/>
                    <a:pt x="2191" y="1"/>
                  </a:cubicBezTo>
                  <a:close/>
                </a:path>
              </a:pathLst>
            </a:custGeom>
            <a:solidFill>
              <a:srgbClr val="FFFFFF">
                <a:alpha val="11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7"/>
            <p:cNvSpPr/>
            <p:nvPr/>
          </p:nvSpPr>
          <p:spPr>
            <a:xfrm>
              <a:off x="7936287" y="1540444"/>
              <a:ext cx="301570" cy="277704"/>
            </a:xfrm>
            <a:custGeom>
              <a:avLst/>
              <a:gdLst/>
              <a:ahLst/>
              <a:cxnLst/>
              <a:rect l="l" t="t" r="r" b="b"/>
              <a:pathLst>
                <a:path w="6836" h="6295" extrusionOk="0">
                  <a:moveTo>
                    <a:pt x="5438" y="1"/>
                  </a:moveTo>
                  <a:cubicBezTo>
                    <a:pt x="5017" y="1"/>
                    <a:pt x="4535" y="237"/>
                    <a:pt x="4055" y="720"/>
                  </a:cubicBezTo>
                  <a:cubicBezTo>
                    <a:pt x="3083" y="1696"/>
                    <a:pt x="1956" y="2780"/>
                    <a:pt x="828" y="3816"/>
                  </a:cubicBezTo>
                  <a:cubicBezTo>
                    <a:pt x="1" y="4576"/>
                    <a:pt x="233" y="5988"/>
                    <a:pt x="477" y="6110"/>
                  </a:cubicBezTo>
                  <a:cubicBezTo>
                    <a:pt x="605" y="6175"/>
                    <a:pt x="962" y="6295"/>
                    <a:pt x="1391" y="6295"/>
                  </a:cubicBezTo>
                  <a:cubicBezTo>
                    <a:pt x="1783" y="6295"/>
                    <a:pt x="2234" y="6196"/>
                    <a:pt x="2627" y="5867"/>
                  </a:cubicBezTo>
                  <a:cubicBezTo>
                    <a:pt x="3171" y="5411"/>
                    <a:pt x="4427" y="4207"/>
                    <a:pt x="4911" y="3753"/>
                  </a:cubicBezTo>
                  <a:cubicBezTo>
                    <a:pt x="6142" y="2603"/>
                    <a:pt x="6836" y="1262"/>
                    <a:pt x="6349" y="526"/>
                  </a:cubicBezTo>
                  <a:cubicBezTo>
                    <a:pt x="6119" y="178"/>
                    <a:pt x="5801" y="1"/>
                    <a:pt x="5438" y="1"/>
                  </a:cubicBezTo>
                  <a:close/>
                </a:path>
              </a:pathLst>
            </a:custGeom>
            <a:solidFill>
              <a:srgbClr val="F8E6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7"/>
            <p:cNvSpPr/>
            <p:nvPr/>
          </p:nvSpPr>
          <p:spPr>
            <a:xfrm>
              <a:off x="7939330" y="1535151"/>
              <a:ext cx="303335" cy="288247"/>
            </a:xfrm>
            <a:custGeom>
              <a:avLst/>
              <a:gdLst/>
              <a:ahLst/>
              <a:cxnLst/>
              <a:rect l="l" t="t" r="r" b="b"/>
              <a:pathLst>
                <a:path w="6876" h="6534" extrusionOk="0">
                  <a:moveTo>
                    <a:pt x="5370" y="0"/>
                  </a:moveTo>
                  <a:cubicBezTo>
                    <a:pt x="4903" y="0"/>
                    <a:pt x="4386" y="264"/>
                    <a:pt x="3898" y="755"/>
                  </a:cubicBezTo>
                  <a:cubicBezTo>
                    <a:pt x="2885" y="1774"/>
                    <a:pt x="1770" y="2842"/>
                    <a:pt x="676" y="3847"/>
                  </a:cubicBezTo>
                  <a:cubicBezTo>
                    <a:pt x="115" y="4362"/>
                    <a:pt x="1" y="5158"/>
                    <a:pt x="82" y="5731"/>
                  </a:cubicBezTo>
                  <a:cubicBezTo>
                    <a:pt x="103" y="5884"/>
                    <a:pt x="171" y="6246"/>
                    <a:pt x="353" y="6339"/>
                  </a:cubicBezTo>
                  <a:cubicBezTo>
                    <a:pt x="425" y="6375"/>
                    <a:pt x="567" y="6428"/>
                    <a:pt x="752" y="6470"/>
                  </a:cubicBezTo>
                  <a:cubicBezTo>
                    <a:pt x="915" y="6506"/>
                    <a:pt x="1111" y="6534"/>
                    <a:pt x="1323" y="6534"/>
                  </a:cubicBezTo>
                  <a:cubicBezTo>
                    <a:pt x="1739" y="6534"/>
                    <a:pt x="2219" y="6429"/>
                    <a:pt x="2636" y="6079"/>
                  </a:cubicBezTo>
                  <a:cubicBezTo>
                    <a:pt x="3056" y="5727"/>
                    <a:pt x="3877" y="4950"/>
                    <a:pt x="4479" y="4381"/>
                  </a:cubicBezTo>
                  <a:cubicBezTo>
                    <a:pt x="4657" y="4213"/>
                    <a:pt x="4810" y="4067"/>
                    <a:pt x="4923" y="3962"/>
                  </a:cubicBezTo>
                  <a:cubicBezTo>
                    <a:pt x="6291" y="2686"/>
                    <a:pt x="6876" y="1327"/>
                    <a:pt x="6381" y="578"/>
                  </a:cubicBezTo>
                  <a:cubicBezTo>
                    <a:pt x="6156" y="240"/>
                    <a:pt x="5846" y="42"/>
                    <a:pt x="5488" y="6"/>
                  </a:cubicBezTo>
                  <a:cubicBezTo>
                    <a:pt x="5449" y="2"/>
                    <a:pt x="5409" y="0"/>
                    <a:pt x="53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7"/>
            <p:cNvSpPr/>
            <p:nvPr/>
          </p:nvSpPr>
          <p:spPr>
            <a:xfrm>
              <a:off x="7940610" y="1549047"/>
              <a:ext cx="302011" cy="274351"/>
            </a:xfrm>
            <a:custGeom>
              <a:avLst/>
              <a:gdLst/>
              <a:ahLst/>
              <a:cxnLst/>
              <a:rect l="l" t="t" r="r" b="b"/>
              <a:pathLst>
                <a:path w="6846" h="6219" extrusionOk="0">
                  <a:moveTo>
                    <a:pt x="6128" y="1"/>
                  </a:moveTo>
                  <a:cubicBezTo>
                    <a:pt x="6060" y="474"/>
                    <a:pt x="5824" y="920"/>
                    <a:pt x="5568" y="1315"/>
                  </a:cubicBezTo>
                  <a:cubicBezTo>
                    <a:pt x="5276" y="1767"/>
                    <a:pt x="4933" y="2182"/>
                    <a:pt x="4577" y="2584"/>
                  </a:cubicBezTo>
                  <a:cubicBezTo>
                    <a:pt x="4346" y="2844"/>
                    <a:pt x="4129" y="3114"/>
                    <a:pt x="3890" y="3366"/>
                  </a:cubicBezTo>
                  <a:cubicBezTo>
                    <a:pt x="3614" y="3660"/>
                    <a:pt x="3311" y="3951"/>
                    <a:pt x="2955" y="4151"/>
                  </a:cubicBezTo>
                  <a:cubicBezTo>
                    <a:pt x="2794" y="4243"/>
                    <a:pt x="2606" y="4316"/>
                    <a:pt x="2422" y="4316"/>
                  </a:cubicBezTo>
                  <a:cubicBezTo>
                    <a:pt x="2310" y="4316"/>
                    <a:pt x="2200" y="4288"/>
                    <a:pt x="2098" y="4222"/>
                  </a:cubicBezTo>
                  <a:cubicBezTo>
                    <a:pt x="2052" y="4330"/>
                    <a:pt x="1987" y="4467"/>
                    <a:pt x="1859" y="4485"/>
                  </a:cubicBezTo>
                  <a:cubicBezTo>
                    <a:pt x="1850" y="4486"/>
                    <a:pt x="1840" y="4486"/>
                    <a:pt x="1831" y="4486"/>
                  </a:cubicBezTo>
                  <a:cubicBezTo>
                    <a:pt x="1706" y="4486"/>
                    <a:pt x="1586" y="4376"/>
                    <a:pt x="1495" y="4304"/>
                  </a:cubicBezTo>
                  <a:cubicBezTo>
                    <a:pt x="1484" y="4296"/>
                    <a:pt x="1488" y="4280"/>
                    <a:pt x="1495" y="4270"/>
                  </a:cubicBezTo>
                  <a:cubicBezTo>
                    <a:pt x="1505" y="4259"/>
                    <a:pt x="1517" y="4228"/>
                    <a:pt x="1530" y="4203"/>
                  </a:cubicBezTo>
                  <a:cubicBezTo>
                    <a:pt x="1494" y="4191"/>
                    <a:pt x="1460" y="4186"/>
                    <a:pt x="1429" y="4186"/>
                  </a:cubicBezTo>
                  <a:cubicBezTo>
                    <a:pt x="1310" y="4186"/>
                    <a:pt x="1220" y="4263"/>
                    <a:pt x="1116" y="4350"/>
                  </a:cubicBezTo>
                  <a:cubicBezTo>
                    <a:pt x="1017" y="4434"/>
                    <a:pt x="913" y="4494"/>
                    <a:pt x="783" y="4494"/>
                  </a:cubicBezTo>
                  <a:cubicBezTo>
                    <a:pt x="775" y="4494"/>
                    <a:pt x="766" y="4494"/>
                    <a:pt x="758" y="4493"/>
                  </a:cubicBezTo>
                  <a:cubicBezTo>
                    <a:pt x="533" y="4480"/>
                    <a:pt x="352" y="4344"/>
                    <a:pt x="202" y="4180"/>
                  </a:cubicBezTo>
                  <a:cubicBezTo>
                    <a:pt x="30" y="4596"/>
                    <a:pt x="0" y="5050"/>
                    <a:pt x="51" y="5416"/>
                  </a:cubicBezTo>
                  <a:cubicBezTo>
                    <a:pt x="72" y="5568"/>
                    <a:pt x="140" y="5930"/>
                    <a:pt x="323" y="6023"/>
                  </a:cubicBezTo>
                  <a:cubicBezTo>
                    <a:pt x="395" y="6059"/>
                    <a:pt x="537" y="6112"/>
                    <a:pt x="722" y="6154"/>
                  </a:cubicBezTo>
                  <a:cubicBezTo>
                    <a:pt x="885" y="6191"/>
                    <a:pt x="1081" y="6218"/>
                    <a:pt x="1295" y="6218"/>
                  </a:cubicBezTo>
                  <a:cubicBezTo>
                    <a:pt x="1710" y="6218"/>
                    <a:pt x="2189" y="6113"/>
                    <a:pt x="2606" y="5764"/>
                  </a:cubicBezTo>
                  <a:cubicBezTo>
                    <a:pt x="3026" y="5412"/>
                    <a:pt x="3848" y="4635"/>
                    <a:pt x="4449" y="4066"/>
                  </a:cubicBezTo>
                  <a:cubicBezTo>
                    <a:pt x="4626" y="3898"/>
                    <a:pt x="4781" y="3752"/>
                    <a:pt x="4893" y="3647"/>
                  </a:cubicBezTo>
                  <a:cubicBezTo>
                    <a:pt x="6260" y="2371"/>
                    <a:pt x="6846" y="1010"/>
                    <a:pt x="6351" y="263"/>
                  </a:cubicBezTo>
                  <a:cubicBezTo>
                    <a:pt x="6284" y="163"/>
                    <a:pt x="6209" y="75"/>
                    <a:pt x="6128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7"/>
            <p:cNvSpPr/>
            <p:nvPr/>
          </p:nvSpPr>
          <p:spPr>
            <a:xfrm>
              <a:off x="7744701" y="1441586"/>
              <a:ext cx="302894" cy="377448"/>
            </a:xfrm>
            <a:custGeom>
              <a:avLst/>
              <a:gdLst/>
              <a:ahLst/>
              <a:cxnLst/>
              <a:rect l="l" t="t" r="r" b="b"/>
              <a:pathLst>
                <a:path w="6866" h="8556" extrusionOk="0">
                  <a:moveTo>
                    <a:pt x="2295" y="1"/>
                  </a:moveTo>
                  <a:cubicBezTo>
                    <a:pt x="2272" y="1"/>
                    <a:pt x="2251" y="5"/>
                    <a:pt x="2233" y="15"/>
                  </a:cubicBezTo>
                  <a:cubicBezTo>
                    <a:pt x="2123" y="75"/>
                    <a:pt x="2067" y="232"/>
                    <a:pt x="2189" y="506"/>
                  </a:cubicBezTo>
                  <a:cubicBezTo>
                    <a:pt x="2280" y="714"/>
                    <a:pt x="2352" y="820"/>
                    <a:pt x="2278" y="941"/>
                  </a:cubicBezTo>
                  <a:cubicBezTo>
                    <a:pt x="2258" y="973"/>
                    <a:pt x="2212" y="986"/>
                    <a:pt x="2151" y="986"/>
                  </a:cubicBezTo>
                  <a:cubicBezTo>
                    <a:pt x="1984" y="986"/>
                    <a:pt x="1711" y="890"/>
                    <a:pt x="1606" y="840"/>
                  </a:cubicBezTo>
                  <a:cubicBezTo>
                    <a:pt x="1354" y="722"/>
                    <a:pt x="1025" y="648"/>
                    <a:pt x="794" y="648"/>
                  </a:cubicBezTo>
                  <a:cubicBezTo>
                    <a:pt x="660" y="648"/>
                    <a:pt x="559" y="673"/>
                    <a:pt x="525" y="729"/>
                  </a:cubicBezTo>
                  <a:cubicBezTo>
                    <a:pt x="525" y="729"/>
                    <a:pt x="500" y="725"/>
                    <a:pt x="464" y="725"/>
                  </a:cubicBezTo>
                  <a:cubicBezTo>
                    <a:pt x="404" y="725"/>
                    <a:pt x="315" y="735"/>
                    <a:pt x="258" y="792"/>
                  </a:cubicBezTo>
                  <a:cubicBezTo>
                    <a:pt x="167" y="882"/>
                    <a:pt x="226" y="1006"/>
                    <a:pt x="226" y="1006"/>
                  </a:cubicBezTo>
                  <a:cubicBezTo>
                    <a:pt x="0" y="1100"/>
                    <a:pt x="236" y="1454"/>
                    <a:pt x="236" y="1454"/>
                  </a:cubicBezTo>
                  <a:cubicBezTo>
                    <a:pt x="200" y="1652"/>
                    <a:pt x="362" y="1858"/>
                    <a:pt x="491" y="1973"/>
                  </a:cubicBezTo>
                  <a:cubicBezTo>
                    <a:pt x="794" y="2246"/>
                    <a:pt x="1674" y="2684"/>
                    <a:pt x="1674" y="2684"/>
                  </a:cubicBezTo>
                  <a:cubicBezTo>
                    <a:pt x="1674" y="2684"/>
                    <a:pt x="2911" y="6308"/>
                    <a:pt x="4061" y="7794"/>
                  </a:cubicBezTo>
                  <a:cubicBezTo>
                    <a:pt x="4374" y="8197"/>
                    <a:pt x="5254" y="8556"/>
                    <a:pt x="5699" y="8556"/>
                  </a:cubicBezTo>
                  <a:cubicBezTo>
                    <a:pt x="5774" y="8556"/>
                    <a:pt x="5837" y="8546"/>
                    <a:pt x="5883" y="8524"/>
                  </a:cubicBezTo>
                  <a:cubicBezTo>
                    <a:pt x="6197" y="8373"/>
                    <a:pt x="6866" y="7138"/>
                    <a:pt x="6575" y="6463"/>
                  </a:cubicBezTo>
                  <a:cubicBezTo>
                    <a:pt x="6313" y="5861"/>
                    <a:pt x="5622" y="4852"/>
                    <a:pt x="5025" y="3951"/>
                  </a:cubicBezTo>
                  <a:cubicBezTo>
                    <a:pt x="4435" y="3062"/>
                    <a:pt x="3398" y="1716"/>
                    <a:pt x="3398" y="1716"/>
                  </a:cubicBezTo>
                  <a:cubicBezTo>
                    <a:pt x="3268" y="1420"/>
                    <a:pt x="2807" y="478"/>
                    <a:pt x="2718" y="312"/>
                  </a:cubicBezTo>
                  <a:cubicBezTo>
                    <a:pt x="2642" y="169"/>
                    <a:pt x="2433" y="1"/>
                    <a:pt x="2295" y="1"/>
                  </a:cubicBezTo>
                  <a:close/>
                </a:path>
              </a:pathLst>
            </a:custGeom>
            <a:solidFill>
              <a:srgbClr val="F8E6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7"/>
            <p:cNvSpPr/>
            <p:nvPr/>
          </p:nvSpPr>
          <p:spPr>
            <a:xfrm>
              <a:off x="7754935" y="1509697"/>
              <a:ext cx="292615" cy="309334"/>
            </a:xfrm>
            <a:custGeom>
              <a:avLst/>
              <a:gdLst/>
              <a:ahLst/>
              <a:cxnLst/>
              <a:rect l="l" t="t" r="r" b="b"/>
              <a:pathLst>
                <a:path w="6633" h="7012" extrusionOk="0">
                  <a:moveTo>
                    <a:pt x="1" y="1"/>
                  </a:moveTo>
                  <a:lnTo>
                    <a:pt x="1" y="1"/>
                  </a:lnTo>
                  <a:cubicBezTo>
                    <a:pt x="17" y="169"/>
                    <a:pt x="149" y="332"/>
                    <a:pt x="259" y="429"/>
                  </a:cubicBezTo>
                  <a:cubicBezTo>
                    <a:pt x="564" y="700"/>
                    <a:pt x="1442" y="1140"/>
                    <a:pt x="1442" y="1140"/>
                  </a:cubicBezTo>
                  <a:cubicBezTo>
                    <a:pt x="1442" y="1140"/>
                    <a:pt x="2677" y="4764"/>
                    <a:pt x="3829" y="6250"/>
                  </a:cubicBezTo>
                  <a:cubicBezTo>
                    <a:pt x="4142" y="6654"/>
                    <a:pt x="5022" y="7012"/>
                    <a:pt x="5465" y="7012"/>
                  </a:cubicBezTo>
                  <a:cubicBezTo>
                    <a:pt x="5540" y="7012"/>
                    <a:pt x="5602" y="7002"/>
                    <a:pt x="5647" y="6980"/>
                  </a:cubicBezTo>
                  <a:cubicBezTo>
                    <a:pt x="5962" y="6829"/>
                    <a:pt x="6633" y="5594"/>
                    <a:pt x="6340" y="4920"/>
                  </a:cubicBezTo>
                  <a:cubicBezTo>
                    <a:pt x="6079" y="4317"/>
                    <a:pt x="5388" y="3307"/>
                    <a:pt x="4790" y="2407"/>
                  </a:cubicBezTo>
                  <a:cubicBezTo>
                    <a:pt x="4676" y="2235"/>
                    <a:pt x="4544" y="2046"/>
                    <a:pt x="4409" y="1853"/>
                  </a:cubicBezTo>
                  <a:cubicBezTo>
                    <a:pt x="4346" y="1942"/>
                    <a:pt x="4279" y="2028"/>
                    <a:pt x="4202" y="2109"/>
                  </a:cubicBezTo>
                  <a:cubicBezTo>
                    <a:pt x="3986" y="2332"/>
                    <a:pt x="3722" y="2500"/>
                    <a:pt x="3424" y="2594"/>
                  </a:cubicBezTo>
                  <a:cubicBezTo>
                    <a:pt x="3305" y="2631"/>
                    <a:pt x="3178" y="2658"/>
                    <a:pt x="3054" y="2658"/>
                  </a:cubicBezTo>
                  <a:cubicBezTo>
                    <a:pt x="2911" y="2658"/>
                    <a:pt x="2772" y="2622"/>
                    <a:pt x="2651" y="2526"/>
                  </a:cubicBezTo>
                  <a:cubicBezTo>
                    <a:pt x="2393" y="2322"/>
                    <a:pt x="2299" y="1965"/>
                    <a:pt x="2226" y="1661"/>
                  </a:cubicBezTo>
                  <a:cubicBezTo>
                    <a:pt x="2199" y="1554"/>
                    <a:pt x="2174" y="1443"/>
                    <a:pt x="2139" y="1338"/>
                  </a:cubicBezTo>
                  <a:cubicBezTo>
                    <a:pt x="2105" y="1240"/>
                    <a:pt x="2053" y="1167"/>
                    <a:pt x="2000" y="1082"/>
                  </a:cubicBezTo>
                  <a:cubicBezTo>
                    <a:pt x="1927" y="966"/>
                    <a:pt x="1922" y="830"/>
                    <a:pt x="1943" y="698"/>
                  </a:cubicBezTo>
                  <a:cubicBezTo>
                    <a:pt x="1298" y="654"/>
                    <a:pt x="457" y="508"/>
                    <a:pt x="1" y="1"/>
                  </a:cubicBezTo>
                  <a:close/>
                </a:path>
              </a:pathLst>
            </a:custGeom>
            <a:solidFill>
              <a:srgbClr val="F8E6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7"/>
            <p:cNvSpPr/>
            <p:nvPr/>
          </p:nvSpPr>
          <p:spPr>
            <a:xfrm>
              <a:off x="7851235" y="1604542"/>
              <a:ext cx="202532" cy="219869"/>
            </a:xfrm>
            <a:custGeom>
              <a:avLst/>
              <a:gdLst/>
              <a:ahLst/>
              <a:cxnLst/>
              <a:rect l="l" t="t" r="r" b="b"/>
              <a:pathLst>
                <a:path w="4591" h="4984" extrusionOk="0">
                  <a:moveTo>
                    <a:pt x="2574" y="0"/>
                  </a:moveTo>
                  <a:cubicBezTo>
                    <a:pt x="2541" y="0"/>
                    <a:pt x="2520" y="4"/>
                    <a:pt x="2520" y="4"/>
                  </a:cubicBezTo>
                  <a:cubicBezTo>
                    <a:pt x="2520" y="4"/>
                    <a:pt x="2174" y="309"/>
                    <a:pt x="1499" y="771"/>
                  </a:cubicBezTo>
                  <a:cubicBezTo>
                    <a:pt x="824" y="1234"/>
                    <a:pt x="149" y="1520"/>
                    <a:pt x="149" y="1520"/>
                  </a:cubicBezTo>
                  <a:cubicBezTo>
                    <a:pt x="149" y="1520"/>
                    <a:pt x="1" y="1626"/>
                    <a:pt x="125" y="1893"/>
                  </a:cubicBezTo>
                  <a:cubicBezTo>
                    <a:pt x="219" y="2099"/>
                    <a:pt x="326" y="2121"/>
                    <a:pt x="326" y="2121"/>
                  </a:cubicBezTo>
                  <a:cubicBezTo>
                    <a:pt x="326" y="2121"/>
                    <a:pt x="289" y="2231"/>
                    <a:pt x="362" y="2389"/>
                  </a:cubicBezTo>
                  <a:cubicBezTo>
                    <a:pt x="437" y="2556"/>
                    <a:pt x="548" y="2571"/>
                    <a:pt x="586" y="2571"/>
                  </a:cubicBezTo>
                  <a:cubicBezTo>
                    <a:pt x="594" y="2571"/>
                    <a:pt x="598" y="2570"/>
                    <a:pt x="598" y="2570"/>
                  </a:cubicBezTo>
                  <a:cubicBezTo>
                    <a:pt x="902" y="3185"/>
                    <a:pt x="1229" y="3758"/>
                    <a:pt x="1550" y="4174"/>
                  </a:cubicBezTo>
                  <a:cubicBezTo>
                    <a:pt x="1808" y="4506"/>
                    <a:pt x="2442" y="4829"/>
                    <a:pt x="2947" y="4941"/>
                  </a:cubicBezTo>
                  <a:cubicBezTo>
                    <a:pt x="3069" y="4968"/>
                    <a:pt x="3184" y="4984"/>
                    <a:pt x="3284" y="4984"/>
                  </a:cubicBezTo>
                  <a:cubicBezTo>
                    <a:pt x="3378" y="4984"/>
                    <a:pt x="3458" y="4970"/>
                    <a:pt x="3519" y="4940"/>
                  </a:cubicBezTo>
                  <a:cubicBezTo>
                    <a:pt x="3873" y="4769"/>
                    <a:pt x="4591" y="3460"/>
                    <a:pt x="4270" y="2722"/>
                  </a:cubicBezTo>
                  <a:cubicBezTo>
                    <a:pt x="4043" y="2197"/>
                    <a:pt x="3765" y="1777"/>
                    <a:pt x="3235" y="980"/>
                  </a:cubicBezTo>
                  <a:cubicBezTo>
                    <a:pt x="3235" y="980"/>
                    <a:pt x="3330" y="838"/>
                    <a:pt x="3189" y="618"/>
                  </a:cubicBezTo>
                  <a:cubicBezTo>
                    <a:pt x="3090" y="465"/>
                    <a:pt x="2942" y="438"/>
                    <a:pt x="2942" y="438"/>
                  </a:cubicBezTo>
                  <a:cubicBezTo>
                    <a:pt x="2942" y="438"/>
                    <a:pt x="2983" y="283"/>
                    <a:pt x="2851" y="125"/>
                  </a:cubicBezTo>
                  <a:cubicBezTo>
                    <a:pt x="2761" y="18"/>
                    <a:pt x="2642" y="0"/>
                    <a:pt x="25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7"/>
            <p:cNvSpPr/>
            <p:nvPr/>
          </p:nvSpPr>
          <p:spPr>
            <a:xfrm>
              <a:off x="7851280" y="1636127"/>
              <a:ext cx="194194" cy="188327"/>
            </a:xfrm>
            <a:custGeom>
              <a:avLst/>
              <a:gdLst/>
              <a:ahLst/>
              <a:cxnLst/>
              <a:rect l="l" t="t" r="r" b="b"/>
              <a:pathLst>
                <a:path w="4402" h="4269" extrusionOk="0">
                  <a:moveTo>
                    <a:pt x="1578" y="1"/>
                  </a:moveTo>
                  <a:lnTo>
                    <a:pt x="1578" y="1"/>
                  </a:lnTo>
                  <a:cubicBezTo>
                    <a:pt x="1550" y="19"/>
                    <a:pt x="1527" y="38"/>
                    <a:pt x="1498" y="56"/>
                  </a:cubicBezTo>
                  <a:cubicBezTo>
                    <a:pt x="823" y="519"/>
                    <a:pt x="149" y="806"/>
                    <a:pt x="149" y="806"/>
                  </a:cubicBezTo>
                  <a:cubicBezTo>
                    <a:pt x="149" y="806"/>
                    <a:pt x="1" y="911"/>
                    <a:pt x="125" y="1178"/>
                  </a:cubicBezTo>
                  <a:cubicBezTo>
                    <a:pt x="219" y="1384"/>
                    <a:pt x="326" y="1406"/>
                    <a:pt x="326" y="1406"/>
                  </a:cubicBezTo>
                  <a:cubicBezTo>
                    <a:pt x="326" y="1406"/>
                    <a:pt x="289" y="1516"/>
                    <a:pt x="362" y="1674"/>
                  </a:cubicBezTo>
                  <a:cubicBezTo>
                    <a:pt x="437" y="1841"/>
                    <a:pt x="548" y="1856"/>
                    <a:pt x="586" y="1856"/>
                  </a:cubicBezTo>
                  <a:cubicBezTo>
                    <a:pt x="594" y="1856"/>
                    <a:pt x="599" y="1855"/>
                    <a:pt x="599" y="1855"/>
                  </a:cubicBezTo>
                  <a:cubicBezTo>
                    <a:pt x="902" y="2470"/>
                    <a:pt x="1229" y="3043"/>
                    <a:pt x="1550" y="3459"/>
                  </a:cubicBezTo>
                  <a:cubicBezTo>
                    <a:pt x="1808" y="3791"/>
                    <a:pt x="2442" y="4114"/>
                    <a:pt x="2947" y="4226"/>
                  </a:cubicBezTo>
                  <a:cubicBezTo>
                    <a:pt x="3069" y="4253"/>
                    <a:pt x="3184" y="4269"/>
                    <a:pt x="3284" y="4269"/>
                  </a:cubicBezTo>
                  <a:cubicBezTo>
                    <a:pt x="3378" y="4269"/>
                    <a:pt x="3458" y="4255"/>
                    <a:pt x="3519" y="4225"/>
                  </a:cubicBezTo>
                  <a:cubicBezTo>
                    <a:pt x="3825" y="4078"/>
                    <a:pt x="4402" y="3080"/>
                    <a:pt x="4345" y="2335"/>
                  </a:cubicBezTo>
                  <a:cubicBezTo>
                    <a:pt x="4268" y="2322"/>
                    <a:pt x="4193" y="2295"/>
                    <a:pt x="4123" y="2249"/>
                  </a:cubicBezTo>
                  <a:cubicBezTo>
                    <a:pt x="4077" y="2358"/>
                    <a:pt x="4012" y="2495"/>
                    <a:pt x="3884" y="2512"/>
                  </a:cubicBezTo>
                  <a:cubicBezTo>
                    <a:pt x="3875" y="2513"/>
                    <a:pt x="3865" y="2513"/>
                    <a:pt x="3856" y="2513"/>
                  </a:cubicBezTo>
                  <a:cubicBezTo>
                    <a:pt x="3731" y="2513"/>
                    <a:pt x="3611" y="2404"/>
                    <a:pt x="3520" y="2332"/>
                  </a:cubicBezTo>
                  <a:cubicBezTo>
                    <a:pt x="3509" y="2323"/>
                    <a:pt x="3513" y="2307"/>
                    <a:pt x="3520" y="2297"/>
                  </a:cubicBezTo>
                  <a:cubicBezTo>
                    <a:pt x="3530" y="2286"/>
                    <a:pt x="3542" y="2255"/>
                    <a:pt x="3555" y="2230"/>
                  </a:cubicBezTo>
                  <a:cubicBezTo>
                    <a:pt x="3519" y="2218"/>
                    <a:pt x="3485" y="2213"/>
                    <a:pt x="3454" y="2213"/>
                  </a:cubicBezTo>
                  <a:cubicBezTo>
                    <a:pt x="3335" y="2213"/>
                    <a:pt x="3245" y="2290"/>
                    <a:pt x="3141" y="2377"/>
                  </a:cubicBezTo>
                  <a:cubicBezTo>
                    <a:pt x="3042" y="2461"/>
                    <a:pt x="2938" y="2521"/>
                    <a:pt x="2808" y="2521"/>
                  </a:cubicBezTo>
                  <a:cubicBezTo>
                    <a:pt x="2800" y="2521"/>
                    <a:pt x="2791" y="2521"/>
                    <a:pt x="2783" y="2520"/>
                  </a:cubicBezTo>
                  <a:cubicBezTo>
                    <a:pt x="2454" y="2502"/>
                    <a:pt x="2214" y="2217"/>
                    <a:pt x="2039" y="1971"/>
                  </a:cubicBezTo>
                  <a:cubicBezTo>
                    <a:pt x="1834" y="1682"/>
                    <a:pt x="1666" y="1361"/>
                    <a:pt x="1575" y="1018"/>
                  </a:cubicBezTo>
                  <a:cubicBezTo>
                    <a:pt x="1481" y="668"/>
                    <a:pt x="1487" y="323"/>
                    <a:pt x="1578" y="1"/>
                  </a:cubicBezTo>
                  <a:close/>
                </a:path>
              </a:pathLst>
            </a:custGeom>
            <a:solidFill>
              <a:srgbClr val="3C4140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7"/>
            <p:cNvSpPr/>
            <p:nvPr/>
          </p:nvSpPr>
          <p:spPr>
            <a:xfrm>
              <a:off x="8065893" y="754428"/>
              <a:ext cx="571466" cy="173063"/>
            </a:xfrm>
            <a:custGeom>
              <a:avLst/>
              <a:gdLst/>
              <a:ahLst/>
              <a:cxnLst/>
              <a:rect l="l" t="t" r="r" b="b"/>
              <a:pathLst>
                <a:path w="12954" h="3923" extrusionOk="0">
                  <a:moveTo>
                    <a:pt x="2523" y="1"/>
                  </a:moveTo>
                  <a:cubicBezTo>
                    <a:pt x="2401" y="1"/>
                    <a:pt x="2277" y="16"/>
                    <a:pt x="2148" y="46"/>
                  </a:cubicBezTo>
                  <a:cubicBezTo>
                    <a:pt x="1744" y="143"/>
                    <a:pt x="1126" y="643"/>
                    <a:pt x="648" y="643"/>
                  </a:cubicBezTo>
                  <a:cubicBezTo>
                    <a:pt x="460" y="643"/>
                    <a:pt x="293" y="566"/>
                    <a:pt x="170" y="356"/>
                  </a:cubicBezTo>
                  <a:cubicBezTo>
                    <a:pt x="161" y="342"/>
                    <a:pt x="145" y="334"/>
                    <a:pt x="128" y="334"/>
                  </a:cubicBezTo>
                  <a:cubicBezTo>
                    <a:pt x="108" y="334"/>
                    <a:pt x="89" y="345"/>
                    <a:pt x="86" y="367"/>
                  </a:cubicBezTo>
                  <a:cubicBezTo>
                    <a:pt x="0" y="960"/>
                    <a:pt x="487" y="1201"/>
                    <a:pt x="999" y="1201"/>
                  </a:cubicBezTo>
                  <a:cubicBezTo>
                    <a:pt x="1081" y="1201"/>
                    <a:pt x="1164" y="1194"/>
                    <a:pt x="1245" y="1182"/>
                  </a:cubicBezTo>
                  <a:cubicBezTo>
                    <a:pt x="1571" y="1135"/>
                    <a:pt x="1875" y="866"/>
                    <a:pt x="2195" y="841"/>
                  </a:cubicBezTo>
                  <a:cubicBezTo>
                    <a:pt x="2238" y="838"/>
                    <a:pt x="2280" y="836"/>
                    <a:pt x="2320" y="836"/>
                  </a:cubicBezTo>
                  <a:cubicBezTo>
                    <a:pt x="3051" y="836"/>
                    <a:pt x="3302" y="1384"/>
                    <a:pt x="3734" y="1818"/>
                  </a:cubicBezTo>
                  <a:cubicBezTo>
                    <a:pt x="4102" y="2190"/>
                    <a:pt x="4501" y="2484"/>
                    <a:pt x="5024" y="2591"/>
                  </a:cubicBezTo>
                  <a:cubicBezTo>
                    <a:pt x="5177" y="2623"/>
                    <a:pt x="5330" y="2637"/>
                    <a:pt x="5481" y="2637"/>
                  </a:cubicBezTo>
                  <a:cubicBezTo>
                    <a:pt x="5979" y="2637"/>
                    <a:pt x="6466" y="2487"/>
                    <a:pt x="6938" y="2324"/>
                  </a:cubicBezTo>
                  <a:cubicBezTo>
                    <a:pt x="7233" y="2223"/>
                    <a:pt x="7448" y="2152"/>
                    <a:pt x="7654" y="2152"/>
                  </a:cubicBezTo>
                  <a:cubicBezTo>
                    <a:pt x="7874" y="2152"/>
                    <a:pt x="8085" y="2232"/>
                    <a:pt x="8374" y="2440"/>
                  </a:cubicBezTo>
                  <a:cubicBezTo>
                    <a:pt x="8630" y="2624"/>
                    <a:pt x="8838" y="2897"/>
                    <a:pt x="9086" y="3096"/>
                  </a:cubicBezTo>
                  <a:cubicBezTo>
                    <a:pt x="9685" y="3575"/>
                    <a:pt x="10443" y="3922"/>
                    <a:pt x="11191" y="3922"/>
                  </a:cubicBezTo>
                  <a:cubicBezTo>
                    <a:pt x="11619" y="3922"/>
                    <a:pt x="12045" y="3808"/>
                    <a:pt x="12436" y="3540"/>
                  </a:cubicBezTo>
                  <a:cubicBezTo>
                    <a:pt x="12953" y="3183"/>
                    <a:pt x="12646" y="2518"/>
                    <a:pt x="12135" y="2518"/>
                  </a:cubicBezTo>
                  <a:cubicBezTo>
                    <a:pt x="12052" y="2518"/>
                    <a:pt x="11963" y="2536"/>
                    <a:pt x="11871" y="2576"/>
                  </a:cubicBezTo>
                  <a:cubicBezTo>
                    <a:pt x="11582" y="2701"/>
                    <a:pt x="11324" y="2754"/>
                    <a:pt x="11089" y="2754"/>
                  </a:cubicBezTo>
                  <a:cubicBezTo>
                    <a:pt x="10066" y="2754"/>
                    <a:pt x="9478" y="1738"/>
                    <a:pt x="8551" y="1209"/>
                  </a:cubicBezTo>
                  <a:cubicBezTo>
                    <a:pt x="8317" y="1076"/>
                    <a:pt x="8089" y="1024"/>
                    <a:pt x="7862" y="1024"/>
                  </a:cubicBezTo>
                  <a:cubicBezTo>
                    <a:pt x="7231" y="1024"/>
                    <a:pt x="6619" y="1425"/>
                    <a:pt x="5983" y="1572"/>
                  </a:cubicBezTo>
                  <a:cubicBezTo>
                    <a:pt x="5841" y="1605"/>
                    <a:pt x="5710" y="1620"/>
                    <a:pt x="5587" y="1620"/>
                  </a:cubicBezTo>
                  <a:cubicBezTo>
                    <a:pt x="4532" y="1620"/>
                    <a:pt x="4102" y="516"/>
                    <a:pt x="3135" y="127"/>
                  </a:cubicBezTo>
                  <a:cubicBezTo>
                    <a:pt x="2928" y="43"/>
                    <a:pt x="2728" y="1"/>
                    <a:pt x="2523" y="1"/>
                  </a:cubicBezTo>
                  <a:close/>
                </a:path>
              </a:pathLst>
            </a:custGeom>
            <a:solidFill>
              <a:srgbClr val="FFFFFF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HN] Trường Đại Học Công Nghệ Đông Á Tuyển Dụng Quản Lý Phòng Tập Gym 2018 -  YBOX">
            <a:extLst>
              <a:ext uri="{FF2B5EF4-FFF2-40B4-BE49-F238E27FC236}">
                <a16:creationId xmlns:a16="http://schemas.microsoft.com/office/drawing/2014/main" id="{DC37863B-E8CE-2148-BB4D-D0F7F23638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3" t="25697" r="11786" b="34178"/>
          <a:stretch/>
        </p:blipFill>
        <p:spPr bwMode="auto">
          <a:xfrm>
            <a:off x="1181123" y="67327"/>
            <a:ext cx="6746086" cy="2004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Question 01-02 Track 0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9824" y="4572000"/>
            <a:ext cx="486686" cy="486686"/>
          </a:xfrm>
          <a:prstGeom prst="rect">
            <a:avLst/>
          </a:prstGeom>
          <a:solidFill>
            <a:srgbClr val="00B050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4837" y="165526"/>
            <a:ext cx="659130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6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22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628" y="118597"/>
            <a:ext cx="7781925" cy="371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77192"/>
            <a:ext cx="1956050" cy="931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654" y="1596252"/>
            <a:ext cx="8686800" cy="2828925"/>
          </a:xfrm>
          <a:prstGeom prst="rect">
            <a:avLst/>
          </a:prstGeom>
        </p:spPr>
      </p:pic>
      <p:pic>
        <p:nvPicPr>
          <p:cNvPr id="8" name="Question 01-02 Track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6854" y="4512297"/>
            <a:ext cx="582341" cy="582341"/>
          </a:xfrm>
          <a:prstGeom prst="rect">
            <a:avLst/>
          </a:prstGeom>
          <a:solidFill>
            <a:srgbClr val="00B050"/>
          </a:solidFill>
        </p:spPr>
      </p:pic>
      <p:sp>
        <p:nvSpPr>
          <p:cNvPr id="3" name="TextBox 2"/>
          <p:cNvSpPr txBox="1"/>
          <p:nvPr/>
        </p:nvSpPr>
        <p:spPr>
          <a:xfrm>
            <a:off x="1873405" y="2668859"/>
            <a:ext cx="1263805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73404" y="2987048"/>
            <a:ext cx="1263805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73404" y="3323083"/>
            <a:ext cx="1263805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73403" y="3674301"/>
            <a:ext cx="1263805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73403" y="4020748"/>
            <a:ext cx="1263805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44323" y="2680434"/>
            <a:ext cx="1263805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44323" y="3021253"/>
            <a:ext cx="1263805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44322" y="3366524"/>
            <a:ext cx="1263805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44322" y="3706860"/>
            <a:ext cx="1263805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44322" y="4014637"/>
            <a:ext cx="1263805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0788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" fill="hold">
                      <p:stCondLst>
                        <p:cond delay="0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3" dur="6317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2"/>
          </p:nvPr>
        </p:nvSpPr>
        <p:spPr>
          <a:xfrm>
            <a:off x="3055092" y="133814"/>
            <a:ext cx="3034004" cy="722372"/>
          </a:xfrm>
        </p:spPr>
        <p:txBody>
          <a:bodyPr/>
          <a:lstStyle/>
          <a:p>
            <a:r>
              <a:rPr lang="en-US" sz="4000" dirty="0">
                <a:latin typeface="+mj-lt"/>
              </a:rPr>
              <a:t>2.2. Stress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31" y="774894"/>
            <a:ext cx="8143875" cy="352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31" y="1163891"/>
            <a:ext cx="599122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760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619" y="130446"/>
            <a:ext cx="5181600" cy="466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907" y="996988"/>
            <a:ext cx="7800975" cy="2257425"/>
          </a:xfrm>
          <a:prstGeom prst="rect">
            <a:avLst/>
          </a:prstGeom>
        </p:spPr>
      </p:pic>
      <p:pic>
        <p:nvPicPr>
          <p:cNvPr id="7" name="Question 01-02 Track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1283" y="4301048"/>
            <a:ext cx="478263" cy="478263"/>
          </a:xfrm>
          <a:prstGeom prst="rect">
            <a:avLst/>
          </a:prstGeom>
          <a:solidFill>
            <a:srgbClr val="00B050"/>
          </a:solidFill>
        </p:spPr>
      </p:pic>
    </p:spTree>
    <p:extLst>
      <p:ext uri="{BB962C8B-B14F-4D97-AF65-F5344CB8AC3E}">
        <p14:creationId xmlns:p14="http://schemas.microsoft.com/office/powerpoint/2010/main" val="387010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41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37" y="629118"/>
            <a:ext cx="8620125" cy="338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95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65783"/>
            <a:ext cx="853440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11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90" y="624097"/>
            <a:ext cx="8715375" cy="1209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47" y="2007597"/>
            <a:ext cx="6156673" cy="2054040"/>
          </a:xfrm>
          <a:prstGeom prst="rect">
            <a:avLst/>
          </a:prstGeom>
        </p:spPr>
      </p:pic>
      <p:pic>
        <p:nvPicPr>
          <p:cNvPr id="7" name="Question 01-02 Track 1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1271" y="4435128"/>
            <a:ext cx="470829" cy="470829"/>
          </a:xfrm>
          <a:prstGeom prst="rect">
            <a:avLst/>
          </a:prstGeom>
          <a:solidFill>
            <a:srgbClr val="00B050"/>
          </a:solidFill>
        </p:spPr>
      </p:pic>
    </p:spTree>
    <p:extLst>
      <p:ext uri="{BB962C8B-B14F-4D97-AF65-F5344CB8AC3E}">
        <p14:creationId xmlns:p14="http://schemas.microsoft.com/office/powerpoint/2010/main" val="237943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5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037" y="162779"/>
            <a:ext cx="8362950" cy="1209675"/>
          </a:xfrm>
          <a:prstGeom prst="rect">
            <a:avLst/>
          </a:prstGeom>
        </p:spPr>
      </p:pic>
      <p:pic>
        <p:nvPicPr>
          <p:cNvPr id="6" name="Question 01-02 Track 1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9781" y="4487589"/>
            <a:ext cx="493132" cy="493132"/>
          </a:xfrm>
          <a:prstGeom prst="rect">
            <a:avLst/>
          </a:prstGeom>
          <a:solidFill>
            <a:srgbClr val="00B050"/>
          </a:solidFill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8237" y="1555039"/>
            <a:ext cx="3667125" cy="733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991" y="2718779"/>
            <a:ext cx="8620125" cy="1409700"/>
          </a:xfrm>
          <a:prstGeom prst="rect">
            <a:avLst/>
          </a:prstGeom>
        </p:spPr>
      </p:pic>
      <p:pic>
        <p:nvPicPr>
          <p:cNvPr id="9" name="Question 01-02 Track 19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03352" y="4558794"/>
            <a:ext cx="530302" cy="530302"/>
          </a:xfrm>
          <a:prstGeom prst="rect">
            <a:avLst/>
          </a:prstGeom>
          <a:solidFill>
            <a:srgbClr val="00B050"/>
          </a:solidFill>
        </p:spPr>
      </p:pic>
    </p:spTree>
    <p:extLst>
      <p:ext uri="{BB962C8B-B14F-4D97-AF65-F5344CB8AC3E}">
        <p14:creationId xmlns:p14="http://schemas.microsoft.com/office/powerpoint/2010/main" val="365157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0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868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idx="2"/>
          </p:nvPr>
        </p:nvSpPr>
        <p:spPr>
          <a:xfrm>
            <a:off x="704972" y="144162"/>
            <a:ext cx="7204960" cy="1098600"/>
          </a:xfrm>
        </p:spPr>
        <p:txBody>
          <a:bodyPr/>
          <a:lstStyle/>
          <a:p>
            <a:r>
              <a:rPr lang="en-US" sz="3200" dirty="0"/>
              <a:t>2.3. Intonation and pausing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62" y="1330364"/>
            <a:ext cx="7791450" cy="371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762" y="1701839"/>
            <a:ext cx="6829425" cy="285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1464" y="2424344"/>
            <a:ext cx="4371975" cy="1038225"/>
          </a:xfrm>
          <a:prstGeom prst="rect">
            <a:avLst/>
          </a:prstGeom>
        </p:spPr>
      </p:pic>
      <p:pic>
        <p:nvPicPr>
          <p:cNvPr id="7" name="Question 01-02 Track 2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494839" y="4354655"/>
            <a:ext cx="457783" cy="457783"/>
          </a:xfrm>
          <a:prstGeom prst="rect">
            <a:avLst/>
          </a:prstGeom>
          <a:solidFill>
            <a:srgbClr val="00B050"/>
          </a:solidFill>
        </p:spPr>
      </p:pic>
    </p:spTree>
    <p:extLst>
      <p:ext uri="{BB962C8B-B14F-4D97-AF65-F5344CB8AC3E}">
        <p14:creationId xmlns:p14="http://schemas.microsoft.com/office/powerpoint/2010/main" val="24836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2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125" y="132706"/>
            <a:ext cx="8515350" cy="30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087" y="509730"/>
            <a:ext cx="8353425" cy="266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635" y="1192948"/>
            <a:ext cx="7458075" cy="1047750"/>
          </a:xfrm>
          <a:prstGeom prst="rect">
            <a:avLst/>
          </a:prstGeom>
        </p:spPr>
      </p:pic>
      <p:pic>
        <p:nvPicPr>
          <p:cNvPr id="8" name="Question 01-02 Track 2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14125" y="3595746"/>
            <a:ext cx="406400" cy="406400"/>
          </a:xfrm>
          <a:prstGeom prst="rect">
            <a:avLst/>
          </a:prstGeom>
          <a:solidFill>
            <a:srgbClr val="00B050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5087" y="2519103"/>
            <a:ext cx="7991475" cy="2762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5087" y="2827245"/>
            <a:ext cx="2752725" cy="2952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68770" y="3216608"/>
            <a:ext cx="6276975" cy="1809750"/>
          </a:xfrm>
          <a:prstGeom prst="rect">
            <a:avLst/>
          </a:prstGeom>
        </p:spPr>
      </p:pic>
      <p:pic>
        <p:nvPicPr>
          <p:cNvPr id="12" name="Question 01-02 Track 2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14125" y="4552178"/>
            <a:ext cx="406400" cy="406400"/>
          </a:xfrm>
          <a:prstGeom prst="rect">
            <a:avLst/>
          </a:prstGeom>
          <a:solidFill>
            <a:srgbClr val="00B050"/>
          </a:solidFill>
        </p:spPr>
      </p:pic>
    </p:spTree>
    <p:extLst>
      <p:ext uri="{BB962C8B-B14F-4D97-AF65-F5344CB8AC3E}">
        <p14:creationId xmlns:p14="http://schemas.microsoft.com/office/powerpoint/2010/main" val="272241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3346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3695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58" y="56842"/>
            <a:ext cx="8486775" cy="1076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58" y="1133167"/>
            <a:ext cx="850582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228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81">
            <a:off x="1723743" y="722618"/>
            <a:ext cx="5696700" cy="458100"/>
          </a:xfrm>
          <a:solidFill>
            <a:schemeClr val="accent2"/>
          </a:solidFill>
        </p:spPr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 Falling intonation at the end of the sentence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 idx="2"/>
          </p:nvPr>
        </p:nvSpPr>
        <p:spPr>
          <a:xfrm>
            <a:off x="3333872" y="133814"/>
            <a:ext cx="2476443" cy="439875"/>
          </a:xfrm>
        </p:spPr>
        <p:txBody>
          <a:bodyPr/>
          <a:lstStyle/>
          <a:p>
            <a:r>
              <a:rPr lang="en-US" sz="2000" dirty="0" err="1"/>
              <a:t>Wh</a:t>
            </a:r>
            <a:r>
              <a:rPr lang="en-US" sz="2000" dirty="0"/>
              <a:t>-questions</a:t>
            </a:r>
          </a:p>
        </p:txBody>
      </p:sp>
      <p:sp>
        <p:nvSpPr>
          <p:cNvPr id="5" name="Title 3"/>
          <p:cNvSpPr>
            <a:spLocks noGrp="1"/>
          </p:cNvSpPr>
          <p:nvPr>
            <p:ph type="title" idx="2"/>
          </p:nvPr>
        </p:nvSpPr>
        <p:spPr>
          <a:xfrm>
            <a:off x="3114563" y="2338900"/>
            <a:ext cx="3368011" cy="439875"/>
          </a:xfrm>
        </p:spPr>
        <p:txBody>
          <a:bodyPr/>
          <a:lstStyle/>
          <a:p>
            <a:r>
              <a:rPr lang="en-US" sz="2000" dirty="0"/>
              <a:t>Yes/ No questions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 rot="181">
            <a:off x="1723744" y="2919408"/>
            <a:ext cx="5696700" cy="458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None/>
              <a:defRPr sz="1600" b="0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None/>
              <a:defRPr sz="1400" b="0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None/>
              <a:defRPr sz="1400" b="0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None/>
              <a:defRPr sz="1400" b="0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None/>
              <a:defRPr sz="1400" b="0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None/>
              <a:defRPr sz="1400" b="0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None/>
              <a:defRPr sz="1400" b="0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None/>
              <a:defRPr sz="1400" b="0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None/>
              <a:defRPr sz="1400" b="0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r>
              <a:rPr lang="en-US" dirty="0">
                <a:sym typeface="Wingdings" panose="05000000000000000000" pitchFamily="2" charset="2"/>
              </a:rPr>
              <a:t> Rising intonation at the end of the sentence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3288" y="118946"/>
            <a:ext cx="654205" cy="3077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Tip 2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7207" y="1179242"/>
            <a:ext cx="6562725" cy="1019175"/>
          </a:xfrm>
          <a:prstGeom prst="rect">
            <a:avLst/>
          </a:prstGeom>
        </p:spPr>
      </p:pic>
      <p:pic>
        <p:nvPicPr>
          <p:cNvPr id="12" name="Question 01-02 Track 2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73071" y="4493119"/>
            <a:ext cx="406400" cy="406400"/>
          </a:xfrm>
          <a:prstGeom prst="rect">
            <a:avLst/>
          </a:prstGeom>
          <a:solidFill>
            <a:srgbClr val="00B050"/>
          </a:solidFill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2225" y="3499616"/>
            <a:ext cx="6877050" cy="638175"/>
          </a:xfrm>
          <a:prstGeom prst="rect">
            <a:avLst/>
          </a:prstGeom>
        </p:spPr>
      </p:pic>
      <p:pic>
        <p:nvPicPr>
          <p:cNvPr id="14" name="Question 01-02 Track 27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28983" y="4493119"/>
            <a:ext cx="406400" cy="406400"/>
          </a:xfrm>
          <a:prstGeom prst="rect">
            <a:avLst/>
          </a:prstGeom>
          <a:solidFill>
            <a:srgbClr val="00B050"/>
          </a:solidFill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288" y="4307382"/>
            <a:ext cx="4029075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0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5" dur="3281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1" dur="2642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3" grpId="0" build="p" animBg="1"/>
      <p:bldP spid="4" grpId="0"/>
      <p:bldP spid="5" grpId="0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81">
            <a:off x="685805" y="1140129"/>
            <a:ext cx="7391406" cy="2746088"/>
          </a:xfrm>
        </p:spPr>
        <p:txBody>
          <a:bodyPr/>
          <a:lstStyle/>
          <a:p>
            <a:r>
              <a:rPr lang="en-US" sz="2400" b="1" dirty="0">
                <a:latin typeface="+mj-lt"/>
              </a:rPr>
              <a:t>Progressive Practice (Page 12-15): </a:t>
            </a:r>
          </a:p>
          <a:p>
            <a:pPr marL="482600" indent="-342900">
              <a:buFontTx/>
              <a:buChar char="-"/>
            </a:pPr>
            <a:r>
              <a:rPr lang="en-US" sz="2400" b="1" dirty="0">
                <a:latin typeface="+mj-lt"/>
              </a:rPr>
              <a:t>Pre-read the texts</a:t>
            </a:r>
          </a:p>
          <a:p>
            <a:pPr marL="482600" indent="-342900">
              <a:buFontTx/>
              <a:buChar char="-"/>
            </a:pPr>
            <a:r>
              <a:rPr lang="en-US" sz="2400" b="1" dirty="0">
                <a:latin typeface="+mj-lt"/>
              </a:rPr>
              <a:t>Listen to the model answer</a:t>
            </a:r>
          </a:p>
          <a:p>
            <a:pPr marL="482600" indent="-342900">
              <a:buFontTx/>
              <a:buChar char="-"/>
            </a:pPr>
            <a:r>
              <a:rPr lang="en-US" sz="2400" b="1" dirty="0">
                <a:latin typeface="+mj-lt"/>
              </a:rPr>
              <a:t>Read the texts again and record</a:t>
            </a:r>
          </a:p>
          <a:p>
            <a:pPr marL="482600" indent="-342900">
              <a:buFontTx/>
              <a:buChar char="-"/>
            </a:pPr>
            <a:r>
              <a:rPr lang="en-US" sz="2400" b="1" dirty="0">
                <a:latin typeface="+mj-lt"/>
              </a:rPr>
              <a:t>Listen to your recordings and compare</a:t>
            </a:r>
          </a:p>
          <a:p>
            <a:endParaRPr lang="en-US" sz="2400" b="1" dirty="0"/>
          </a:p>
        </p:txBody>
      </p:sp>
      <p:sp>
        <p:nvSpPr>
          <p:cNvPr id="4" name="Title 3"/>
          <p:cNvSpPr>
            <a:spLocks noGrp="1"/>
          </p:cNvSpPr>
          <p:nvPr>
            <p:ph type="title" idx="2"/>
          </p:nvPr>
        </p:nvSpPr>
        <p:spPr>
          <a:xfrm>
            <a:off x="1400065" y="92630"/>
            <a:ext cx="5696700" cy="1098600"/>
          </a:xfrm>
        </p:spPr>
        <p:txBody>
          <a:bodyPr/>
          <a:lstStyle/>
          <a:p>
            <a:br>
              <a:rPr lang="en-US" sz="2400" dirty="0">
                <a:solidFill>
                  <a:srgbClr val="FF0000"/>
                </a:solidFill>
                <a:latin typeface="+mj-lt"/>
              </a:rPr>
            </a:br>
            <a:r>
              <a:rPr lang="en-US" sz="3600" dirty="0">
                <a:solidFill>
                  <a:srgbClr val="FF0000"/>
                </a:solidFill>
                <a:latin typeface="+mj-lt"/>
              </a:rPr>
              <a:t>Homework</a:t>
            </a:r>
          </a:p>
        </p:txBody>
      </p:sp>
    </p:spTree>
    <p:extLst>
      <p:ext uri="{BB962C8B-B14F-4D97-AF65-F5344CB8AC3E}">
        <p14:creationId xmlns:p14="http://schemas.microsoft.com/office/powerpoint/2010/main" val="238088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D047ED-60D2-4EDD-98C2-95C12A5A2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242" y="463845"/>
            <a:ext cx="7173433" cy="4642884"/>
          </a:xfrm>
          <a:prstGeom prst="rect">
            <a:avLst/>
          </a:prstGeom>
        </p:spPr>
      </p:pic>
      <p:pic>
        <p:nvPicPr>
          <p:cNvPr id="7" name="BDF832F6">
            <a:hlinkClick r:id="" action="ppaction://media"/>
            <a:extLst>
              <a:ext uri="{FF2B5EF4-FFF2-40B4-BE49-F238E27FC236}">
                <a16:creationId xmlns:a16="http://schemas.microsoft.com/office/drawing/2014/main" id="{D9760EED-6200-45B3-BAF8-E50E22CCA3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3020" y="3856797"/>
            <a:ext cx="406400" cy="406400"/>
          </a:xfrm>
          <a:prstGeom prst="rect">
            <a:avLst/>
          </a:prstGeom>
          <a:solidFill>
            <a:srgbClr val="00B050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B394DA-2517-4107-A261-B5B4AB16D92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5116" y="72228"/>
            <a:ext cx="3695257" cy="312401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44545-DEEC-4C41-845E-82FF548D15C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88199" y="3141920"/>
            <a:ext cx="1476043" cy="52276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28213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5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5DE72B-2EDC-4DFA-9E18-F405A5288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684" y="167990"/>
            <a:ext cx="7178225" cy="46733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647031-597A-46A9-8F91-149B7F48B93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4404" y="3269511"/>
            <a:ext cx="1476043" cy="52276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6D75864D">
            <a:hlinkClick r:id="" action="ppaction://media"/>
            <a:extLst>
              <a:ext uri="{FF2B5EF4-FFF2-40B4-BE49-F238E27FC236}">
                <a16:creationId xmlns:a16="http://schemas.microsoft.com/office/drawing/2014/main" id="{A3D84015-B857-410C-9D4E-67CD28634B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9721" y="4076111"/>
            <a:ext cx="406400" cy="406400"/>
          </a:xfrm>
          <a:prstGeom prst="rect">
            <a:avLst/>
          </a:prstGeom>
          <a:solidFill>
            <a:srgbClr val="00B050"/>
          </a:solidFill>
        </p:spPr>
      </p:pic>
    </p:spTree>
    <p:extLst>
      <p:ext uri="{BB962C8B-B14F-4D97-AF65-F5344CB8AC3E}">
        <p14:creationId xmlns:p14="http://schemas.microsoft.com/office/powerpoint/2010/main" val="260088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7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33E6F6-A027-4F7D-9BD0-87C727D46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297" y="192342"/>
            <a:ext cx="8626550" cy="4003974"/>
          </a:xfrm>
          <a:prstGeom prst="rect">
            <a:avLst/>
          </a:prstGeom>
        </p:spPr>
      </p:pic>
      <p:pic>
        <p:nvPicPr>
          <p:cNvPr id="3" name="F3166E8B">
            <a:hlinkClick r:id="" action="ppaction://media"/>
            <a:extLst>
              <a:ext uri="{FF2B5EF4-FFF2-40B4-BE49-F238E27FC236}">
                <a16:creationId xmlns:a16="http://schemas.microsoft.com/office/drawing/2014/main" id="{EB45D3F8-D2EA-4AC2-9BB8-F1B762B806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09234" y="4231758"/>
            <a:ext cx="406400" cy="406400"/>
          </a:xfrm>
          <a:prstGeom prst="rect">
            <a:avLst/>
          </a:prstGeom>
          <a:solidFill>
            <a:srgbClr val="00B050"/>
          </a:solidFill>
        </p:spPr>
      </p:pic>
    </p:spTree>
    <p:extLst>
      <p:ext uri="{BB962C8B-B14F-4D97-AF65-F5344CB8AC3E}">
        <p14:creationId xmlns:p14="http://schemas.microsoft.com/office/powerpoint/2010/main" val="173454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3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E63544-9029-4212-BAE1-AC1291F31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91" y="205997"/>
            <a:ext cx="8199270" cy="473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40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BB2AEA-F1C8-451B-8F30-283B4E7F5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65" y="411690"/>
            <a:ext cx="7981507" cy="4663586"/>
          </a:xfrm>
          <a:prstGeom prst="rect">
            <a:avLst/>
          </a:prstGeom>
        </p:spPr>
      </p:pic>
      <p:pic>
        <p:nvPicPr>
          <p:cNvPr id="6" name="36788945">
            <a:hlinkClick r:id="" action="ppaction://media"/>
            <a:extLst>
              <a:ext uri="{FF2B5EF4-FFF2-40B4-BE49-F238E27FC236}">
                <a16:creationId xmlns:a16="http://schemas.microsoft.com/office/drawing/2014/main" id="{B19686FB-9E0F-40D8-94D6-626735D39B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9302" y="3900555"/>
            <a:ext cx="406400" cy="406400"/>
          </a:xfrm>
          <a:prstGeom prst="rect">
            <a:avLst/>
          </a:prstGeom>
          <a:solidFill>
            <a:srgbClr val="00B050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BF54E2-91AB-4E39-B71D-823F9777AE2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30865" y="1465449"/>
            <a:ext cx="7882270" cy="675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40070A-554A-44CC-97C8-FBBB1775ED3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0865" y="64034"/>
            <a:ext cx="4075592" cy="34765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48797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2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58"/>
            <a:ext cx="8715375" cy="933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0208"/>
            <a:ext cx="8715375" cy="1095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45583"/>
            <a:ext cx="8734425" cy="723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69483"/>
            <a:ext cx="9086850" cy="17240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8010" y="1182029"/>
            <a:ext cx="1025912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018262" y="1471135"/>
            <a:ext cx="862361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37356" y="1945867"/>
            <a:ext cx="1025912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589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2"/>
          </p:nvPr>
        </p:nvSpPr>
        <p:spPr>
          <a:xfrm>
            <a:off x="1833997" y="126380"/>
            <a:ext cx="5696700" cy="573689"/>
          </a:xfrm>
        </p:spPr>
        <p:txBody>
          <a:bodyPr/>
          <a:lstStyle/>
          <a:p>
            <a:r>
              <a:rPr lang="en-US" sz="2800" dirty="0"/>
              <a:t>Things to remember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2505" y="842211"/>
            <a:ext cx="3732724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800" dirty="0"/>
              <a:t>Scan the entire text before reading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03550" y="2037627"/>
            <a:ext cx="146531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800" dirty="0"/>
              <a:t>Read clearly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73713" y="2126165"/>
            <a:ext cx="338331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dirty="0"/>
              <a:t>Pause for commas and periods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84427" y="842211"/>
            <a:ext cx="176189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dirty="0"/>
              <a:t>Use intonation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68015" y="3552261"/>
            <a:ext cx="331641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800" dirty="0"/>
              <a:t>Pronounce the words correctly</a:t>
            </a:r>
          </a:p>
        </p:txBody>
      </p:sp>
    </p:spTree>
    <p:extLst>
      <p:ext uri="{BB962C8B-B14F-4D97-AF65-F5344CB8AC3E}">
        <p14:creationId xmlns:p14="http://schemas.microsoft.com/office/powerpoint/2010/main" val="405684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idx="2"/>
          </p:nvPr>
        </p:nvSpPr>
        <p:spPr>
          <a:xfrm>
            <a:off x="0" y="0"/>
            <a:ext cx="2223801" cy="454743"/>
          </a:xfrm>
          <a:solidFill>
            <a:schemeClr val="accent3">
              <a:lumMod val="75000"/>
            </a:schemeClr>
          </a:solidFill>
        </p:spPr>
        <p:txBody>
          <a:bodyPr/>
          <a:lstStyle/>
          <a:p>
            <a:r>
              <a:rPr lang="en-US" sz="2000" dirty="0"/>
              <a:t>Walk through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44" y="454743"/>
            <a:ext cx="8801100" cy="1295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544" y="1750143"/>
            <a:ext cx="8439150" cy="2647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9541" y="4400843"/>
            <a:ext cx="2867025" cy="723900"/>
          </a:xfrm>
          <a:prstGeom prst="rect">
            <a:avLst/>
          </a:prstGeom>
        </p:spPr>
      </p:pic>
      <p:pic>
        <p:nvPicPr>
          <p:cNvPr id="9" name="Question 01-02 Track 0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8192" y="4430734"/>
            <a:ext cx="664117" cy="664117"/>
          </a:xfrm>
          <a:prstGeom prst="rect">
            <a:avLst/>
          </a:prstGeom>
          <a:solidFill>
            <a:srgbClr val="00B050"/>
          </a:solidFill>
        </p:spPr>
      </p:pic>
      <p:sp>
        <p:nvSpPr>
          <p:cNvPr id="10" name="TextBox 9"/>
          <p:cNvSpPr txBox="1"/>
          <p:nvPr/>
        </p:nvSpPr>
        <p:spPr>
          <a:xfrm>
            <a:off x="4021873" y="163551"/>
            <a:ext cx="2564781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A. What you’ll see and hear</a:t>
            </a:r>
          </a:p>
        </p:txBody>
      </p:sp>
    </p:spTree>
    <p:extLst>
      <p:ext uri="{BB962C8B-B14F-4D97-AF65-F5344CB8AC3E}">
        <p14:creationId xmlns:p14="http://schemas.microsoft.com/office/powerpoint/2010/main" val="197017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12121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81">
            <a:off x="3218988" y="98259"/>
            <a:ext cx="2512738" cy="458100"/>
          </a:xfrm>
          <a:solidFill>
            <a:srgbClr val="92D050"/>
          </a:solidFill>
        </p:spPr>
        <p:txBody>
          <a:bodyPr/>
          <a:lstStyle/>
          <a:p>
            <a:pPr algn="l"/>
            <a:r>
              <a:rPr lang="en-US" sz="2000" b="1" dirty="0">
                <a:latin typeface="+mj-lt"/>
              </a:rPr>
              <a:t>B. What you’ll do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83" y="680533"/>
            <a:ext cx="8658225" cy="1339653"/>
          </a:xfrm>
          <a:prstGeom prst="rect">
            <a:avLst/>
          </a:prstGeom>
        </p:spPr>
      </p:pic>
      <p:pic>
        <p:nvPicPr>
          <p:cNvPr id="6" name="Question 01-02 Track 0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0669" y="4561159"/>
            <a:ext cx="582341" cy="582341"/>
          </a:xfrm>
          <a:prstGeom prst="rect">
            <a:avLst/>
          </a:prstGeom>
          <a:solidFill>
            <a:srgbClr val="00B050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ADDFC8-B1ED-4A20-BE5A-EC0DFD7220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283" y="1799340"/>
            <a:ext cx="843915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29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444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2"/>
          </p:nvPr>
        </p:nvSpPr>
        <p:spPr>
          <a:xfrm>
            <a:off x="973875" y="170985"/>
            <a:ext cx="7567960" cy="566255"/>
          </a:xfrm>
        </p:spPr>
        <p:txBody>
          <a:bodyPr/>
          <a:lstStyle/>
          <a:p>
            <a:r>
              <a:rPr lang="en-US" sz="2400" dirty="0"/>
              <a:t>Your response will be graded based on: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04117" y="810322"/>
            <a:ext cx="189570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1800" dirty="0"/>
              <a:t>1. Pronunciation</a:t>
            </a:r>
          </a:p>
        </p:txBody>
      </p:sp>
      <p:pic>
        <p:nvPicPr>
          <p:cNvPr id="7" name="Question 01-02 Track 0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145774" y="4616137"/>
            <a:ext cx="522868" cy="522868"/>
          </a:xfrm>
          <a:prstGeom prst="rect">
            <a:avLst/>
          </a:prstGeom>
          <a:solidFill>
            <a:srgbClr val="00B050"/>
          </a:solidFill>
        </p:spPr>
      </p:pic>
      <p:sp>
        <p:nvSpPr>
          <p:cNvPr id="8" name="TextBox 7"/>
          <p:cNvSpPr txBox="1"/>
          <p:nvPr/>
        </p:nvSpPr>
        <p:spPr>
          <a:xfrm>
            <a:off x="3204117" y="1940808"/>
            <a:ext cx="189570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1800" dirty="0"/>
              <a:t>2. Stress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5031" y="1333190"/>
            <a:ext cx="4467225" cy="381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71625" y="2395537"/>
            <a:ext cx="6000750" cy="352425"/>
          </a:xfrm>
          <a:prstGeom prst="rect">
            <a:avLst/>
          </a:prstGeom>
        </p:spPr>
      </p:pic>
      <p:pic>
        <p:nvPicPr>
          <p:cNvPr id="11" name="Question 01-02 Track 0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475104" y="4628452"/>
            <a:ext cx="510553" cy="510553"/>
          </a:xfrm>
          <a:prstGeom prst="rect">
            <a:avLst/>
          </a:prstGeom>
          <a:solidFill>
            <a:srgbClr val="00B050"/>
          </a:solidFill>
        </p:spPr>
      </p:pic>
      <p:sp>
        <p:nvSpPr>
          <p:cNvPr id="12" name="TextBox 11"/>
          <p:cNvSpPr txBox="1"/>
          <p:nvPr/>
        </p:nvSpPr>
        <p:spPr>
          <a:xfrm>
            <a:off x="26021" y="3209170"/>
            <a:ext cx="189570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1800" dirty="0"/>
              <a:t>3. Intonation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58880" y="2824482"/>
            <a:ext cx="3819525" cy="381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39767" y="3313462"/>
            <a:ext cx="5467350" cy="342900"/>
          </a:xfrm>
          <a:prstGeom prst="rect">
            <a:avLst/>
          </a:prstGeom>
        </p:spPr>
      </p:pic>
      <p:pic>
        <p:nvPicPr>
          <p:cNvPr id="15" name="Question 01-02 Track 05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02256" y="4628452"/>
            <a:ext cx="522867" cy="522867"/>
          </a:xfrm>
          <a:prstGeom prst="rect">
            <a:avLst/>
          </a:prstGeom>
          <a:solidFill>
            <a:srgbClr val="00B050"/>
          </a:solidFill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830" y="3673356"/>
            <a:ext cx="6505575" cy="876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830" y="4616137"/>
            <a:ext cx="371475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7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1" dur="1381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1154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69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" fill="hold">
                      <p:stCondLst>
                        <p:cond delay="0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3" dur="2457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6" grpId="0" animBg="1"/>
      <p:bldP spid="8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969" y="0"/>
            <a:ext cx="8696325" cy="1162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215" y="1727740"/>
            <a:ext cx="8229600" cy="2355162"/>
          </a:xfrm>
          <a:prstGeom prst="rect">
            <a:avLst/>
          </a:prstGeom>
        </p:spPr>
      </p:pic>
      <p:pic>
        <p:nvPicPr>
          <p:cNvPr id="7" name="Question 01-02 Track 0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51530" y="4559260"/>
            <a:ext cx="500566" cy="500566"/>
          </a:xfrm>
          <a:prstGeom prst="rect">
            <a:avLst/>
          </a:prstGeom>
          <a:solidFill>
            <a:srgbClr val="00B050"/>
          </a:solidFill>
        </p:spPr>
      </p:pic>
    </p:spTree>
    <p:extLst>
      <p:ext uri="{BB962C8B-B14F-4D97-AF65-F5344CB8AC3E}">
        <p14:creationId xmlns:p14="http://schemas.microsoft.com/office/powerpoint/2010/main" val="155807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9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81">
            <a:off x="117967" y="655584"/>
            <a:ext cx="863335" cy="458100"/>
          </a:xfrm>
          <a:solidFill>
            <a:srgbClr val="92D050"/>
          </a:solidFill>
        </p:spPr>
        <p:txBody>
          <a:bodyPr/>
          <a:lstStyle/>
          <a:p>
            <a:pPr algn="l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Tip 1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idx="2"/>
          </p:nvPr>
        </p:nvSpPr>
        <p:spPr>
          <a:xfrm>
            <a:off x="1955179" y="89210"/>
            <a:ext cx="5122999" cy="707504"/>
          </a:xfrm>
        </p:spPr>
        <p:txBody>
          <a:bodyPr/>
          <a:lstStyle/>
          <a:p>
            <a:r>
              <a:rPr lang="en-US" sz="3200" dirty="0"/>
              <a:t>2.1 Pronunciation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264" y="713657"/>
            <a:ext cx="6248400" cy="400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104" y="1243615"/>
            <a:ext cx="7350001" cy="1730044"/>
          </a:xfrm>
          <a:prstGeom prst="rect">
            <a:avLst/>
          </a:prstGeom>
        </p:spPr>
      </p:pic>
      <p:pic>
        <p:nvPicPr>
          <p:cNvPr id="7" name="Question 01-02 Track 0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86575" y="4429843"/>
            <a:ext cx="486686" cy="48668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104" y="3103567"/>
            <a:ext cx="7350001" cy="9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7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22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National Read a Book Day Activities by Slidesgo">
  <a:themeElements>
    <a:clrScheme name="Simple Light">
      <a:dk1>
        <a:srgbClr val="3C4140"/>
      </a:dk1>
      <a:lt1>
        <a:srgbClr val="44AB8A"/>
      </a:lt1>
      <a:dk2>
        <a:srgbClr val="E0F8F2"/>
      </a:dk2>
      <a:lt2>
        <a:srgbClr val="FFFFFF"/>
      </a:lt2>
      <a:accent1>
        <a:srgbClr val="95DEC8"/>
      </a:accent1>
      <a:accent2>
        <a:srgbClr val="B9D957"/>
      </a:accent2>
      <a:accent3>
        <a:srgbClr val="F3C95C"/>
      </a:accent3>
      <a:accent4>
        <a:srgbClr val="F17651"/>
      </a:accent4>
      <a:accent5>
        <a:srgbClr val="FFB7D2"/>
      </a:accent5>
      <a:accent6>
        <a:srgbClr val="E23E7C"/>
      </a:accent6>
      <a:hlink>
        <a:srgbClr val="3C414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140</Words>
  <Application>Microsoft Office PowerPoint</Application>
  <PresentationFormat>On-screen Show (16:9)</PresentationFormat>
  <Paragraphs>40</Paragraphs>
  <Slides>26</Slides>
  <Notes>1</Notes>
  <HiddenSlides>0</HiddenSlides>
  <MMClips>22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Bellota Text</vt:lpstr>
      <vt:lpstr>Autour One</vt:lpstr>
      <vt:lpstr>National Read a Book Day Activities by Slidesgo</vt:lpstr>
      <vt:lpstr>LECTURE 2 TOEIC SPEAKING Questions 1-2</vt:lpstr>
      <vt:lpstr>PowerPoint Presentation</vt:lpstr>
      <vt:lpstr>PowerPoint Presentation</vt:lpstr>
      <vt:lpstr>Things to remember</vt:lpstr>
      <vt:lpstr>Walk through</vt:lpstr>
      <vt:lpstr>PowerPoint Presentation</vt:lpstr>
      <vt:lpstr>Your response will be graded based on:</vt:lpstr>
      <vt:lpstr>PowerPoint Presentation</vt:lpstr>
      <vt:lpstr>2.1 Pronunciation</vt:lpstr>
      <vt:lpstr>PowerPoint Presentation</vt:lpstr>
      <vt:lpstr>PowerPoint Presentation</vt:lpstr>
      <vt:lpstr>2.2. Stress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2.3. Intonation and pausing</vt:lpstr>
      <vt:lpstr>PowerPoint Presentation</vt:lpstr>
      <vt:lpstr>Wh-questions</vt:lpstr>
      <vt:lpstr> Homework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2 TOEIC SPEAKING Questions 1-2</dc:title>
  <cp:lastModifiedBy>ADMIN</cp:lastModifiedBy>
  <cp:revision>43</cp:revision>
  <dcterms:modified xsi:type="dcterms:W3CDTF">2023-08-11T03:22:18Z</dcterms:modified>
</cp:coreProperties>
</file>